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543f73b911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98f3362b2f4595"/>
  </p:sldMasterIdLst>
  <p:sldIdLst>
    <p:sldId xmlns:r="http://schemas.openxmlformats.org/officeDocument/2006/relationships" id="256" r:id="Re57ac78238f74f93"/>
    <p:sldId xmlns:r="http://schemas.openxmlformats.org/officeDocument/2006/relationships" id="257" r:id="R0104b24fe8e749f8"/>
    <p:sldId xmlns:r="http://schemas.openxmlformats.org/officeDocument/2006/relationships" id="258" r:id="Rdf1261a7efb046ad"/>
    <p:sldId xmlns:r="http://schemas.openxmlformats.org/officeDocument/2006/relationships" id="259" r:id="R621897a58de54bff"/>
    <p:sldId xmlns:r="http://schemas.openxmlformats.org/officeDocument/2006/relationships" id="260" r:id="R79a6183868804bd9"/>
    <p:sldId xmlns:r="http://schemas.openxmlformats.org/officeDocument/2006/relationships" id="261" r:id="Rf793cd2a477341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8f3362b2f4595" /><Relationship Type="http://schemas.openxmlformats.org/officeDocument/2006/relationships/slide" Target="/ppt/slides/slide1.xml" Id="Re57ac78238f74f93" /><Relationship Type="http://schemas.openxmlformats.org/officeDocument/2006/relationships/slide" Target="/ppt/slides/slide2.xml" Id="R0104b24fe8e749f8" /><Relationship Type="http://schemas.openxmlformats.org/officeDocument/2006/relationships/slide" Target="/ppt/slides/slide3.xml" Id="Rdf1261a7efb046ad" /><Relationship Type="http://schemas.openxmlformats.org/officeDocument/2006/relationships/slide" Target="/ppt/slides/slide4.xml" Id="R621897a58de54bff" /><Relationship Type="http://schemas.openxmlformats.org/officeDocument/2006/relationships/slide" Target="/ppt/slides/slide5.xml" Id="R79a6183868804bd9" /><Relationship Type="http://schemas.openxmlformats.org/officeDocument/2006/relationships/slide" Target="/ppt/slides/slide6.xml" Id="Rf793cd2a477341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fa89433eb44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6f2e8737f4c63" /><Relationship Type="http://schemas.openxmlformats.org/officeDocument/2006/relationships/theme" Target="/ppt/slideMasters/theme/theme1.xml" Id="R9b1f386380ea4a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56f2e8737f4c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fa1e831aa43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17d9c43d440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a53eae697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7d18044ba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1d8aa53174b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89b20ee574d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RUTH S OG EINAR H NIELSENS IDEELLE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 S OG EINAR H NIELSENS IDEELLE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 S OG EINAR H NIELSENS IDEELLE STIFTELSE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 S OG EINAR H NIELSENS IDEELLE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 S OG EINAR H NIELSENS IDEELLE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 S OG EINAR H NIELSENS IDEELLE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5 092 190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46 001 180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46 014 999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 S OG EINAR H NIELSENS IDEELLE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Ebbe Nielsen, Nordøyveien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00 95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svein.e.nielsen@byggtech.no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981 213 432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 S OG EINAR H NIELSENS IDEELLE STIFTELSE</a:t>
            </a:r>
          </a:p>
        </p:txBody>
      </p:sp>
    </p:spTree>
  </p:cSld>
  <p:clrMapOvr>
    <a:masterClrMapping xmlns:a="http://schemas.openxmlformats.org/drawingml/2006/main"/>
  </p:clrMapOvr>
</p:sld>
</file>