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12d931bf9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8783b4f2d49fc"/>
  </p:sldMasterIdLst>
  <p:sldIdLst>
    <p:sldId xmlns:r="http://schemas.openxmlformats.org/officeDocument/2006/relationships" id="256" r:id="R3a9b126db2f64e55"/>
    <p:sldId xmlns:r="http://schemas.openxmlformats.org/officeDocument/2006/relationships" id="257" r:id="R582e305499af4554"/>
    <p:sldId xmlns:r="http://schemas.openxmlformats.org/officeDocument/2006/relationships" id="258" r:id="R11aa9a689129414b"/>
    <p:sldId xmlns:r="http://schemas.openxmlformats.org/officeDocument/2006/relationships" id="259" r:id="R88d6045f7ed045ea"/>
    <p:sldId xmlns:r="http://schemas.openxmlformats.org/officeDocument/2006/relationships" id="260" r:id="R9d28538bebae460a"/>
    <p:sldId xmlns:r="http://schemas.openxmlformats.org/officeDocument/2006/relationships" id="261" r:id="Re19604495fe4485a"/>
    <p:sldId xmlns:r="http://schemas.openxmlformats.org/officeDocument/2006/relationships" id="262" r:id="R6e89239572cd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8783b4f2d49fc" /><Relationship Type="http://schemas.openxmlformats.org/officeDocument/2006/relationships/slide" Target="/ppt/slides/slide1.xml" Id="R3a9b126db2f64e55" /><Relationship Type="http://schemas.openxmlformats.org/officeDocument/2006/relationships/slide" Target="/ppt/slides/slide2.xml" Id="R582e305499af4554" /><Relationship Type="http://schemas.openxmlformats.org/officeDocument/2006/relationships/slide" Target="/ppt/slides/slide3.xml" Id="R11aa9a689129414b" /><Relationship Type="http://schemas.openxmlformats.org/officeDocument/2006/relationships/slide" Target="/ppt/slides/slide4.xml" Id="R88d6045f7ed045ea" /><Relationship Type="http://schemas.openxmlformats.org/officeDocument/2006/relationships/slide" Target="/ppt/slides/slide5.xml" Id="R9d28538bebae460a" /><Relationship Type="http://schemas.openxmlformats.org/officeDocument/2006/relationships/slide" Target="/ppt/slides/slide6.xml" Id="Re19604495fe4485a" /><Relationship Type="http://schemas.openxmlformats.org/officeDocument/2006/relationships/slide" Target="/ppt/slides/slide7.xml" Id="R6e89239572cd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e6351018b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f6dda4d60495b" /><Relationship Type="http://schemas.openxmlformats.org/officeDocument/2006/relationships/theme" Target="/ppt/slideMasters/theme/theme1.xml" Id="R1aa95f2db599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f6dda4d60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db1e439b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1a83237b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e877987c3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4608f0086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cd60dda96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9e2b4df3c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c17c5ae3d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