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6db610831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89f66046141ab"/>
  </p:sldMasterIdLst>
  <p:sldIdLst>
    <p:sldId xmlns:r="http://schemas.openxmlformats.org/officeDocument/2006/relationships" id="256" r:id="R13f1f4baf1e34b88"/>
    <p:sldId xmlns:r="http://schemas.openxmlformats.org/officeDocument/2006/relationships" id="257" r:id="R5f2dd31dcfeb430e"/>
    <p:sldId xmlns:r="http://schemas.openxmlformats.org/officeDocument/2006/relationships" id="258" r:id="R8bf183baefdb4ad1"/>
    <p:sldId xmlns:r="http://schemas.openxmlformats.org/officeDocument/2006/relationships" id="259" r:id="Rabb318b4f30f4118"/>
    <p:sldId xmlns:r="http://schemas.openxmlformats.org/officeDocument/2006/relationships" id="260" r:id="R49992706a20e400c"/>
    <p:sldId xmlns:r="http://schemas.openxmlformats.org/officeDocument/2006/relationships" id="261" r:id="Red916fa5a46642d6"/>
    <p:sldId xmlns:r="http://schemas.openxmlformats.org/officeDocument/2006/relationships" id="262" r:id="R4071f756de02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89f66046141ab" /><Relationship Type="http://schemas.openxmlformats.org/officeDocument/2006/relationships/slide" Target="/ppt/slides/slide1.xml" Id="R13f1f4baf1e34b88" /><Relationship Type="http://schemas.openxmlformats.org/officeDocument/2006/relationships/slide" Target="/ppt/slides/slide2.xml" Id="R5f2dd31dcfeb430e" /><Relationship Type="http://schemas.openxmlformats.org/officeDocument/2006/relationships/slide" Target="/ppt/slides/slide3.xml" Id="R8bf183baefdb4ad1" /><Relationship Type="http://schemas.openxmlformats.org/officeDocument/2006/relationships/slide" Target="/ppt/slides/slide4.xml" Id="Rabb318b4f30f4118" /><Relationship Type="http://schemas.openxmlformats.org/officeDocument/2006/relationships/slide" Target="/ppt/slides/slide5.xml" Id="R49992706a20e400c" /><Relationship Type="http://schemas.openxmlformats.org/officeDocument/2006/relationships/slide" Target="/ppt/slides/slide6.xml" Id="Red916fa5a46642d6" /><Relationship Type="http://schemas.openxmlformats.org/officeDocument/2006/relationships/slide" Target="/ppt/slides/slide7.xml" Id="R4071f756de02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62498f719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f8676e644ec6" /><Relationship Type="http://schemas.openxmlformats.org/officeDocument/2006/relationships/theme" Target="/ppt/slideMasters/theme/theme1.xml" Id="R7524fab7ced8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d3f8676e64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b913d5d4c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61a335f3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59c91e570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50fa906e2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285cc4774c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8347c8896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d7948d83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