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58be1c3eb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187f90c2f40fc"/>
  </p:sldMasterIdLst>
  <p:sldIdLst>
    <p:sldId xmlns:r="http://schemas.openxmlformats.org/officeDocument/2006/relationships" id="256" r:id="R7f0832ae01b24ec3"/>
    <p:sldId xmlns:r="http://schemas.openxmlformats.org/officeDocument/2006/relationships" id="257" r:id="Rd5499a08f39d452b"/>
    <p:sldId xmlns:r="http://schemas.openxmlformats.org/officeDocument/2006/relationships" id="258" r:id="R57af30224949420c"/>
    <p:sldId xmlns:r="http://schemas.openxmlformats.org/officeDocument/2006/relationships" id="259" r:id="R464dc2de19914ecf"/>
    <p:sldId xmlns:r="http://schemas.openxmlformats.org/officeDocument/2006/relationships" id="260" r:id="Re53491a8f67b4daa"/>
    <p:sldId xmlns:r="http://schemas.openxmlformats.org/officeDocument/2006/relationships" id="261" r:id="Ra628383863564130"/>
    <p:sldId xmlns:r="http://schemas.openxmlformats.org/officeDocument/2006/relationships" id="262" r:id="Re628f92566d0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187f90c2f40fc" /><Relationship Type="http://schemas.openxmlformats.org/officeDocument/2006/relationships/slide" Target="/ppt/slides/slide1.xml" Id="R7f0832ae01b24ec3" /><Relationship Type="http://schemas.openxmlformats.org/officeDocument/2006/relationships/slide" Target="/ppt/slides/slide2.xml" Id="Rd5499a08f39d452b" /><Relationship Type="http://schemas.openxmlformats.org/officeDocument/2006/relationships/slide" Target="/ppt/slides/slide3.xml" Id="R57af30224949420c" /><Relationship Type="http://schemas.openxmlformats.org/officeDocument/2006/relationships/slide" Target="/ppt/slides/slide4.xml" Id="R464dc2de19914ecf" /><Relationship Type="http://schemas.openxmlformats.org/officeDocument/2006/relationships/slide" Target="/ppt/slides/slide5.xml" Id="Re53491a8f67b4daa" /><Relationship Type="http://schemas.openxmlformats.org/officeDocument/2006/relationships/slide" Target="/ppt/slides/slide6.xml" Id="Ra628383863564130" /><Relationship Type="http://schemas.openxmlformats.org/officeDocument/2006/relationships/slide" Target="/ppt/slides/slide7.xml" Id="Re628f92566d0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9f5ed26a140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72990be614fe9" /><Relationship Type="http://schemas.openxmlformats.org/officeDocument/2006/relationships/theme" Target="/ppt/slideMasters/theme/theme1.xml" Id="R215777a3200c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72990be61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1ad1a8c2c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e85a7225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92d572e5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a2c03b9eb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c1ef206b3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4b2d7fc2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60e6540d4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