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8c843d355242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8d9b405e404e17"/>
  </p:sldMasterIdLst>
  <p:sldIdLst>
    <p:sldId xmlns:r="http://schemas.openxmlformats.org/officeDocument/2006/relationships" id="256" r:id="R4e004e92bbfd4eeb"/>
    <p:sldId xmlns:r="http://schemas.openxmlformats.org/officeDocument/2006/relationships" id="257" r:id="R0593f25c9fa74b5e"/>
    <p:sldId xmlns:r="http://schemas.openxmlformats.org/officeDocument/2006/relationships" id="258" r:id="R0ddae8423fe44d63"/>
    <p:sldId xmlns:r="http://schemas.openxmlformats.org/officeDocument/2006/relationships" id="259" r:id="Rc65ef2cc48e84405"/>
    <p:sldId xmlns:r="http://schemas.openxmlformats.org/officeDocument/2006/relationships" id="260" r:id="R7be348a4ff0f4edc"/>
    <p:sldId xmlns:r="http://schemas.openxmlformats.org/officeDocument/2006/relationships" id="261" r:id="R9660ea3297b84a36"/>
    <p:sldId xmlns:r="http://schemas.openxmlformats.org/officeDocument/2006/relationships" id="262" r:id="R2540fece8d794e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8d9b405e404e17" /><Relationship Type="http://schemas.openxmlformats.org/officeDocument/2006/relationships/slide" Target="/ppt/slides/slide1.xml" Id="R4e004e92bbfd4eeb" /><Relationship Type="http://schemas.openxmlformats.org/officeDocument/2006/relationships/slide" Target="/ppt/slides/slide2.xml" Id="R0593f25c9fa74b5e" /><Relationship Type="http://schemas.openxmlformats.org/officeDocument/2006/relationships/slide" Target="/ppt/slides/slide3.xml" Id="R0ddae8423fe44d63" /><Relationship Type="http://schemas.openxmlformats.org/officeDocument/2006/relationships/slide" Target="/ppt/slides/slide4.xml" Id="Rc65ef2cc48e84405" /><Relationship Type="http://schemas.openxmlformats.org/officeDocument/2006/relationships/slide" Target="/ppt/slides/slide5.xml" Id="R7be348a4ff0f4edc" /><Relationship Type="http://schemas.openxmlformats.org/officeDocument/2006/relationships/slide" Target="/ppt/slides/slide6.xml" Id="R9660ea3297b84a36" /><Relationship Type="http://schemas.openxmlformats.org/officeDocument/2006/relationships/slide" Target="/ppt/slides/slide7.xml" Id="R2540fece8d794e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29106936a4e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866c8f5b74e97" /><Relationship Type="http://schemas.openxmlformats.org/officeDocument/2006/relationships/theme" Target="/ppt/slideMasters/theme/theme1.xml" Id="Rac4ad595db80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b866c8f5b74e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3c22844aa49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f08fe12bb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e1ee17a20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619efcb5d43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8bd4007734c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e5fd63a9943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13e687a9f44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ZELOW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ZELOW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2 827 944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26 680 396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31 644 815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ZELOW BLIKSMARK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ZELOW WALLØE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Tiril Zelow Bliksmark, Karen Ankers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62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tiril.zelow@bliksmark.no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981 284 089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ZELOW INVEST AS</a:t>
            </a:r>
          </a:p>
        </p:txBody>
      </p:sp>
    </p:spTree>
  </p:cSld>
  <p:clrMapOvr>
    <a:masterClrMapping xmlns:a="http://schemas.openxmlformats.org/drawingml/2006/main"/>
  </p:clrMapOvr>
</p:sld>
</file>