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8ece28add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ebbe9cadf41f2"/>
  </p:sldMasterIdLst>
  <p:sldIdLst>
    <p:sldId xmlns:r="http://schemas.openxmlformats.org/officeDocument/2006/relationships" id="256" r:id="R5b2b54246b654f83"/>
    <p:sldId xmlns:r="http://schemas.openxmlformats.org/officeDocument/2006/relationships" id="257" r:id="R708568ac32544eaf"/>
    <p:sldId xmlns:r="http://schemas.openxmlformats.org/officeDocument/2006/relationships" id="258" r:id="R31dcda815fbe4ae1"/>
    <p:sldId xmlns:r="http://schemas.openxmlformats.org/officeDocument/2006/relationships" id="259" r:id="Rbb53835299714974"/>
    <p:sldId xmlns:r="http://schemas.openxmlformats.org/officeDocument/2006/relationships" id="260" r:id="R3079e009fdb94e51"/>
    <p:sldId xmlns:r="http://schemas.openxmlformats.org/officeDocument/2006/relationships" id="261" r:id="R9efec10f72124b76"/>
    <p:sldId xmlns:r="http://schemas.openxmlformats.org/officeDocument/2006/relationships" id="262" r:id="R79e4da1e994d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ebbe9cadf41f2" /><Relationship Type="http://schemas.openxmlformats.org/officeDocument/2006/relationships/slide" Target="/ppt/slides/slide1.xml" Id="R5b2b54246b654f83" /><Relationship Type="http://schemas.openxmlformats.org/officeDocument/2006/relationships/slide" Target="/ppt/slides/slide2.xml" Id="R708568ac32544eaf" /><Relationship Type="http://schemas.openxmlformats.org/officeDocument/2006/relationships/slide" Target="/ppt/slides/slide3.xml" Id="R31dcda815fbe4ae1" /><Relationship Type="http://schemas.openxmlformats.org/officeDocument/2006/relationships/slide" Target="/ppt/slides/slide4.xml" Id="Rbb53835299714974" /><Relationship Type="http://schemas.openxmlformats.org/officeDocument/2006/relationships/slide" Target="/ppt/slides/slide5.xml" Id="R3079e009fdb94e51" /><Relationship Type="http://schemas.openxmlformats.org/officeDocument/2006/relationships/slide" Target="/ppt/slides/slide6.xml" Id="R9efec10f72124b76" /><Relationship Type="http://schemas.openxmlformats.org/officeDocument/2006/relationships/slide" Target="/ppt/slides/slide7.xml" Id="R79e4da1e994d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55ce5c44b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8da1064843d4" /><Relationship Type="http://schemas.openxmlformats.org/officeDocument/2006/relationships/theme" Target="/ppt/slideMasters/theme/theme1.xml" Id="R7a4c290427aa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18da10648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54034392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62f1bc43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aba7cf34f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7fb8bb4d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b78f078947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0308917b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bfa85d6ed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CASI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FINNE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PEDERSEN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 Sigval Bergesens vei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58 96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CASI INVEST AS</a:t>
            </a:r>
          </a:p>
        </p:txBody>
      </p:sp>
    </p:spTree>
  </p:cSld>
  <p:clrMapOvr>
    <a:masterClrMapping xmlns:a="http://schemas.openxmlformats.org/drawingml/2006/main"/>
  </p:clrMapOvr>
</p:sld>
</file>