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827b49cf9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b80189fc24444"/>
  </p:sldMasterIdLst>
  <p:sldIdLst>
    <p:sldId xmlns:r="http://schemas.openxmlformats.org/officeDocument/2006/relationships" id="256" r:id="Rf5f8fdd5ad09449f"/>
    <p:sldId xmlns:r="http://schemas.openxmlformats.org/officeDocument/2006/relationships" id="257" r:id="Rea84339e537c4c24"/>
    <p:sldId xmlns:r="http://schemas.openxmlformats.org/officeDocument/2006/relationships" id="258" r:id="Rc288ee4b34f34fb1"/>
    <p:sldId xmlns:r="http://schemas.openxmlformats.org/officeDocument/2006/relationships" id="259" r:id="Re7dc6e1d69ee4d9e"/>
    <p:sldId xmlns:r="http://schemas.openxmlformats.org/officeDocument/2006/relationships" id="260" r:id="Rba3e20f51a224b4f"/>
    <p:sldId xmlns:r="http://schemas.openxmlformats.org/officeDocument/2006/relationships" id="261" r:id="Rd26c469a8d104d9b"/>
    <p:sldId xmlns:r="http://schemas.openxmlformats.org/officeDocument/2006/relationships" id="262" r:id="Rfa54f452a4b9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b80189fc24444" /><Relationship Type="http://schemas.openxmlformats.org/officeDocument/2006/relationships/slide" Target="/ppt/slides/slide1.xml" Id="Rf5f8fdd5ad09449f" /><Relationship Type="http://schemas.openxmlformats.org/officeDocument/2006/relationships/slide" Target="/ppt/slides/slide2.xml" Id="Rea84339e537c4c24" /><Relationship Type="http://schemas.openxmlformats.org/officeDocument/2006/relationships/slide" Target="/ppt/slides/slide3.xml" Id="Rc288ee4b34f34fb1" /><Relationship Type="http://schemas.openxmlformats.org/officeDocument/2006/relationships/slide" Target="/ppt/slides/slide4.xml" Id="Re7dc6e1d69ee4d9e" /><Relationship Type="http://schemas.openxmlformats.org/officeDocument/2006/relationships/slide" Target="/ppt/slides/slide5.xml" Id="Rba3e20f51a224b4f" /><Relationship Type="http://schemas.openxmlformats.org/officeDocument/2006/relationships/slide" Target="/ppt/slides/slide6.xml" Id="Rd26c469a8d104d9b" /><Relationship Type="http://schemas.openxmlformats.org/officeDocument/2006/relationships/slide" Target="/ppt/slides/slide7.xml" Id="Rfa54f452a4b9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f3e67e277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12d16d4d64ede" /><Relationship Type="http://schemas.openxmlformats.org/officeDocument/2006/relationships/theme" Target="/ppt/slideMasters/theme/theme1.xml" Id="Reaac31f1bffd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12d16d4d64e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70879ca04c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a6e5028c5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f5c603132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148a753c741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5263fa5b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dac612597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3fa00ca5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