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49bfc6c0124c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94ceba08a24eab"/>
  </p:sldMasterIdLst>
  <p:sldIdLst>
    <p:sldId xmlns:r="http://schemas.openxmlformats.org/officeDocument/2006/relationships" id="256" r:id="R3159fd723baa4169"/>
    <p:sldId xmlns:r="http://schemas.openxmlformats.org/officeDocument/2006/relationships" id="257" r:id="R1f9ac6c67b86489e"/>
    <p:sldId xmlns:r="http://schemas.openxmlformats.org/officeDocument/2006/relationships" id="258" r:id="R529ebaa87b5a4f70"/>
    <p:sldId xmlns:r="http://schemas.openxmlformats.org/officeDocument/2006/relationships" id="259" r:id="R115d6aef6a06457e"/>
    <p:sldId xmlns:r="http://schemas.openxmlformats.org/officeDocument/2006/relationships" id="260" r:id="R01a3eccce75847cf"/>
    <p:sldId xmlns:r="http://schemas.openxmlformats.org/officeDocument/2006/relationships" id="261" r:id="R14a38c80100b4618"/>
    <p:sldId xmlns:r="http://schemas.openxmlformats.org/officeDocument/2006/relationships" id="262" r:id="R05d71ca804b041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94ceba08a24eab" /><Relationship Type="http://schemas.openxmlformats.org/officeDocument/2006/relationships/slide" Target="/ppt/slides/slide1.xml" Id="R3159fd723baa4169" /><Relationship Type="http://schemas.openxmlformats.org/officeDocument/2006/relationships/slide" Target="/ppt/slides/slide2.xml" Id="R1f9ac6c67b86489e" /><Relationship Type="http://schemas.openxmlformats.org/officeDocument/2006/relationships/slide" Target="/ppt/slides/slide3.xml" Id="R529ebaa87b5a4f70" /><Relationship Type="http://schemas.openxmlformats.org/officeDocument/2006/relationships/slide" Target="/ppt/slides/slide4.xml" Id="R115d6aef6a06457e" /><Relationship Type="http://schemas.openxmlformats.org/officeDocument/2006/relationships/slide" Target="/ppt/slides/slide5.xml" Id="R01a3eccce75847cf" /><Relationship Type="http://schemas.openxmlformats.org/officeDocument/2006/relationships/slide" Target="/ppt/slides/slide6.xml" Id="R14a38c80100b4618" /><Relationship Type="http://schemas.openxmlformats.org/officeDocument/2006/relationships/slide" Target="/ppt/slides/slide7.xml" Id="R05d71ca804b041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855b49d4b641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8a24987df94266" /><Relationship Type="http://schemas.openxmlformats.org/officeDocument/2006/relationships/theme" Target="/ppt/slideMasters/theme/theme1.xml" Id="Rc25e658c0f5b4e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8a24987df942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23232b95ef4a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8a39a326174b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68b50bf57f4e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e57904e0414f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31737350c348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642192823741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c48ca46bf84f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AAKVIK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AAKVIK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AAKVIK HOLDING AS ble etablert [år] og holder til i Halsanaustan.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AAKVIK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AAKVIK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AAKVIK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−154 588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28 560 174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365 306 599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456 706 552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AAKVIK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NISTUÅ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PIKHAUGEN 3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AAKVIK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6680 Halsanaustan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981 345 754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AAKVIK HOLDING AS</a:t>
            </a:r>
          </a:p>
        </p:txBody>
      </p:sp>
    </p:spTree>
  </p:cSld>
  <p:clrMapOvr>
    <a:masterClrMapping xmlns:a="http://schemas.openxmlformats.org/drawingml/2006/main"/>
  </p:clrMapOvr>
</p:sld>
</file>