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8c982b73e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57de5d4614b68"/>
  </p:sldMasterIdLst>
  <p:sldIdLst>
    <p:sldId xmlns:r="http://schemas.openxmlformats.org/officeDocument/2006/relationships" id="256" r:id="R8a61b4cd33f24eca"/>
    <p:sldId xmlns:r="http://schemas.openxmlformats.org/officeDocument/2006/relationships" id="257" r:id="R4551c923fe304531"/>
    <p:sldId xmlns:r="http://schemas.openxmlformats.org/officeDocument/2006/relationships" id="258" r:id="Rbb23c165a7c9416d"/>
    <p:sldId xmlns:r="http://schemas.openxmlformats.org/officeDocument/2006/relationships" id="259" r:id="R82c30cf9e9d1489a"/>
    <p:sldId xmlns:r="http://schemas.openxmlformats.org/officeDocument/2006/relationships" id="260" r:id="R8e8b4daf2e74456e"/>
    <p:sldId xmlns:r="http://schemas.openxmlformats.org/officeDocument/2006/relationships" id="261" r:id="Rdd205ded477b43c9"/>
    <p:sldId xmlns:r="http://schemas.openxmlformats.org/officeDocument/2006/relationships" id="262" r:id="Rdbde2a4203674c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57de5d4614b68" /><Relationship Type="http://schemas.openxmlformats.org/officeDocument/2006/relationships/slide" Target="/ppt/slides/slide1.xml" Id="R8a61b4cd33f24eca" /><Relationship Type="http://schemas.openxmlformats.org/officeDocument/2006/relationships/slide" Target="/ppt/slides/slide2.xml" Id="R4551c923fe304531" /><Relationship Type="http://schemas.openxmlformats.org/officeDocument/2006/relationships/slide" Target="/ppt/slides/slide3.xml" Id="Rbb23c165a7c9416d" /><Relationship Type="http://schemas.openxmlformats.org/officeDocument/2006/relationships/slide" Target="/ppt/slides/slide4.xml" Id="R82c30cf9e9d1489a" /><Relationship Type="http://schemas.openxmlformats.org/officeDocument/2006/relationships/slide" Target="/ppt/slides/slide5.xml" Id="R8e8b4daf2e74456e" /><Relationship Type="http://schemas.openxmlformats.org/officeDocument/2006/relationships/slide" Target="/ppt/slides/slide6.xml" Id="Rdd205ded477b43c9" /><Relationship Type="http://schemas.openxmlformats.org/officeDocument/2006/relationships/slide" Target="/ppt/slides/slide7.xml" Id="Rdbde2a4203674c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3f0b0191e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a2f9e93a348c4" /><Relationship Type="http://schemas.openxmlformats.org/officeDocument/2006/relationships/theme" Target="/ppt/slideMasters/theme/theme1.xml" Id="Rdec02d46d71c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a2f9e93a3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d031d63c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a571de64a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c75c23811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b4730bac4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48899392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f0a4e3f1e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98d3112c1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BEGANA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BEGANA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−1 027 293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47 410 734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62 242 822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BULL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BETINE BULL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BULL ØVREVIK JOHANNESSEN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BETINE BULL ØVREVIK JOHANNESSEN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Brinchs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15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981 354 524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BEGANA AS</a:t>
            </a:r>
          </a:p>
        </p:txBody>
      </p:sp>
    </p:spTree>
  </p:cSld>
  <p:clrMapOvr>
    <a:masterClrMapping xmlns:a="http://schemas.openxmlformats.org/drawingml/2006/main"/>
  </p:clrMapOvr>
</p:sld>
</file>