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a5ab3d8104e455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8616c46cabd4843"/>
  </p:sldMasterIdLst>
  <p:sldIdLst>
    <p:sldId xmlns:r="http://schemas.openxmlformats.org/officeDocument/2006/relationships" id="256" r:id="Rd3baebb04a0741bc"/>
    <p:sldId xmlns:r="http://schemas.openxmlformats.org/officeDocument/2006/relationships" id="257" r:id="Rfcebc1ae4aaa4935"/>
    <p:sldId xmlns:r="http://schemas.openxmlformats.org/officeDocument/2006/relationships" id="258" r:id="Rb4e29b85a30341de"/>
    <p:sldId xmlns:r="http://schemas.openxmlformats.org/officeDocument/2006/relationships" id="259" r:id="Rac743c3a7a8d4e2d"/>
    <p:sldId xmlns:r="http://schemas.openxmlformats.org/officeDocument/2006/relationships" id="260" r:id="R7d7d1afe144d4f30"/>
    <p:sldId xmlns:r="http://schemas.openxmlformats.org/officeDocument/2006/relationships" id="261" r:id="R209788b6cff24235"/>
    <p:sldId xmlns:r="http://schemas.openxmlformats.org/officeDocument/2006/relationships" id="262" r:id="Rb92bcbd859ee481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8616c46cabd4843" /><Relationship Type="http://schemas.openxmlformats.org/officeDocument/2006/relationships/slide" Target="/ppt/slides/slide1.xml" Id="Rd3baebb04a0741bc" /><Relationship Type="http://schemas.openxmlformats.org/officeDocument/2006/relationships/slide" Target="/ppt/slides/slide2.xml" Id="Rfcebc1ae4aaa4935" /><Relationship Type="http://schemas.openxmlformats.org/officeDocument/2006/relationships/slide" Target="/ppt/slides/slide3.xml" Id="Rb4e29b85a30341de" /><Relationship Type="http://schemas.openxmlformats.org/officeDocument/2006/relationships/slide" Target="/ppt/slides/slide4.xml" Id="Rac743c3a7a8d4e2d" /><Relationship Type="http://schemas.openxmlformats.org/officeDocument/2006/relationships/slide" Target="/ppt/slides/slide5.xml" Id="R7d7d1afe144d4f30" /><Relationship Type="http://schemas.openxmlformats.org/officeDocument/2006/relationships/slide" Target="/ppt/slides/slide6.xml" Id="R209788b6cff24235" /><Relationship Type="http://schemas.openxmlformats.org/officeDocument/2006/relationships/slide" Target="/ppt/slides/slide7.xml" Id="Rb92bcbd859ee481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7a0de323dc5431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e43aac066d4f69" /><Relationship Type="http://schemas.openxmlformats.org/officeDocument/2006/relationships/theme" Target="/ppt/slideMasters/theme/theme1.xml" Id="Reb4d7053eeb04e1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5e43aac066d4f6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9f6f3583714ed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db78e15144406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2cd09a3af2434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8457e00bcf4a3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e96f76a455459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acb06daf8240a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1a082cf10642d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EQUINOR ASSET MANAGEMENT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EQUINOR ASSET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EQUINOR ASSET MANAGEMENT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EQUINOR ASSET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EQUINOR ASSET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EQUINOR ASSET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191 428 000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67 310 000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55 119 000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129 191 000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309 929 000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EQUINOR ASSET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EQUINOR ASA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EQUINOR ASSET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Forusbeen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4035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99 00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981 363 876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EQUINOR ASSET MANAGEMENT AS</a:t>
            </a:r>
          </a:p>
        </p:txBody>
      </p:sp>
    </p:spTree>
  </p:cSld>
  <p:clrMapOvr>
    <a:masterClrMapping xmlns:a="http://schemas.openxmlformats.org/drawingml/2006/main"/>
  </p:clrMapOvr>
</p:sld>
</file>