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97bc9287dc0480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784390a9ea44a7c"/>
  </p:sldMasterIdLst>
  <p:sldIdLst>
    <p:sldId xmlns:r="http://schemas.openxmlformats.org/officeDocument/2006/relationships" id="256" r:id="R9cfba18117c545de"/>
    <p:sldId xmlns:r="http://schemas.openxmlformats.org/officeDocument/2006/relationships" id="257" r:id="R9b8ad1ef86104e00"/>
    <p:sldId xmlns:r="http://schemas.openxmlformats.org/officeDocument/2006/relationships" id="258" r:id="R654d26c08d654051"/>
    <p:sldId xmlns:r="http://schemas.openxmlformats.org/officeDocument/2006/relationships" id="259" r:id="R9034d9f89b474576"/>
    <p:sldId xmlns:r="http://schemas.openxmlformats.org/officeDocument/2006/relationships" id="260" r:id="Rc58b50f6465b420a"/>
    <p:sldId xmlns:r="http://schemas.openxmlformats.org/officeDocument/2006/relationships" id="261" r:id="Rc1439032891e428e"/>
    <p:sldId xmlns:r="http://schemas.openxmlformats.org/officeDocument/2006/relationships" id="262" r:id="R642db352d3714d9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84390a9ea44a7c" /><Relationship Type="http://schemas.openxmlformats.org/officeDocument/2006/relationships/slide" Target="/ppt/slides/slide1.xml" Id="R9cfba18117c545de" /><Relationship Type="http://schemas.openxmlformats.org/officeDocument/2006/relationships/slide" Target="/ppt/slides/slide2.xml" Id="R9b8ad1ef86104e00" /><Relationship Type="http://schemas.openxmlformats.org/officeDocument/2006/relationships/slide" Target="/ppt/slides/slide3.xml" Id="R654d26c08d654051" /><Relationship Type="http://schemas.openxmlformats.org/officeDocument/2006/relationships/slide" Target="/ppt/slides/slide4.xml" Id="R9034d9f89b474576" /><Relationship Type="http://schemas.openxmlformats.org/officeDocument/2006/relationships/slide" Target="/ppt/slides/slide5.xml" Id="Rc58b50f6465b420a" /><Relationship Type="http://schemas.openxmlformats.org/officeDocument/2006/relationships/slide" Target="/ppt/slides/slide6.xml" Id="Rc1439032891e428e" /><Relationship Type="http://schemas.openxmlformats.org/officeDocument/2006/relationships/slide" Target="/ppt/slides/slide7.xml" Id="R642db352d3714d9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578a6ef31c409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451e6da9ea4e9e" /><Relationship Type="http://schemas.openxmlformats.org/officeDocument/2006/relationships/theme" Target="/ppt/slideMasters/theme/theme1.xml" Id="Rdfbb47c450b6461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c451e6da9ea4e9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d38ca2c008491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0b54d7937a4d5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69d3dc03784b0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997634d04c449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3397f9e246491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3f0ce8ea24461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36d17e3322413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ELITHO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ELITHO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ELITHO HOLDING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ELITHO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ELITHO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ELITHO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5 063 800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3 213 127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5 772 207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18 414 835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31 277 962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ELITHO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KRISTIAN FRIVOLD INVEST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FRIVOLD INVEST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ELITHO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Vardåsveien 71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4637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04 33 46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981 407 075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ELITHO HOLDING AS</a:t>
            </a:r>
          </a:p>
        </p:txBody>
      </p:sp>
    </p:spTree>
  </p:cSld>
  <p:clrMapOvr>
    <a:masterClrMapping xmlns:a="http://schemas.openxmlformats.org/drawingml/2006/main"/>
  </p:clrMapOvr>
</p:sld>
</file>