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7bd738b45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6aae2fee24500"/>
  </p:sldMasterIdLst>
  <p:sldIdLst>
    <p:sldId xmlns:r="http://schemas.openxmlformats.org/officeDocument/2006/relationships" id="256" r:id="R750e081c180243a5"/>
    <p:sldId xmlns:r="http://schemas.openxmlformats.org/officeDocument/2006/relationships" id="257" r:id="R7e873545bf284303"/>
    <p:sldId xmlns:r="http://schemas.openxmlformats.org/officeDocument/2006/relationships" id="258" r:id="R81952405818b4d5e"/>
    <p:sldId xmlns:r="http://schemas.openxmlformats.org/officeDocument/2006/relationships" id="259" r:id="Rdbd9aa0fad90459d"/>
    <p:sldId xmlns:r="http://schemas.openxmlformats.org/officeDocument/2006/relationships" id="260" r:id="Rbaa203b94ea3419d"/>
    <p:sldId xmlns:r="http://schemas.openxmlformats.org/officeDocument/2006/relationships" id="261" r:id="R6948405ea6334b0e"/>
    <p:sldId xmlns:r="http://schemas.openxmlformats.org/officeDocument/2006/relationships" id="262" r:id="Rb5b86194e3a5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6aae2fee24500" /><Relationship Type="http://schemas.openxmlformats.org/officeDocument/2006/relationships/slide" Target="/ppt/slides/slide1.xml" Id="R750e081c180243a5" /><Relationship Type="http://schemas.openxmlformats.org/officeDocument/2006/relationships/slide" Target="/ppt/slides/slide2.xml" Id="R7e873545bf284303" /><Relationship Type="http://schemas.openxmlformats.org/officeDocument/2006/relationships/slide" Target="/ppt/slides/slide3.xml" Id="R81952405818b4d5e" /><Relationship Type="http://schemas.openxmlformats.org/officeDocument/2006/relationships/slide" Target="/ppt/slides/slide4.xml" Id="Rdbd9aa0fad90459d" /><Relationship Type="http://schemas.openxmlformats.org/officeDocument/2006/relationships/slide" Target="/ppt/slides/slide5.xml" Id="Rbaa203b94ea3419d" /><Relationship Type="http://schemas.openxmlformats.org/officeDocument/2006/relationships/slide" Target="/ppt/slides/slide6.xml" Id="R6948405ea6334b0e" /><Relationship Type="http://schemas.openxmlformats.org/officeDocument/2006/relationships/slide" Target="/ppt/slides/slide7.xml" Id="Rb5b86194e3a5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2b59c49c9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a251256d44989" /><Relationship Type="http://schemas.openxmlformats.org/officeDocument/2006/relationships/theme" Target="/ppt/slideMasters/theme/theme1.xml" Id="Rd7ea50e61cb9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a251256d449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1120c5346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82691581f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c2abffe61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a63169fe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96a836ab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4f985e9d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f3bf0322a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BABORD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17 501 892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127 965 136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69 18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joerpett@online.no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