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0ed0f220c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125dd590c4b62"/>
  </p:sldMasterIdLst>
  <p:sldIdLst>
    <p:sldId xmlns:r="http://schemas.openxmlformats.org/officeDocument/2006/relationships" id="256" r:id="R4380718420d84ad4"/>
    <p:sldId xmlns:r="http://schemas.openxmlformats.org/officeDocument/2006/relationships" id="257" r:id="Rfcf10f82612d483f"/>
    <p:sldId xmlns:r="http://schemas.openxmlformats.org/officeDocument/2006/relationships" id="258" r:id="R6231fed6f9354e1c"/>
    <p:sldId xmlns:r="http://schemas.openxmlformats.org/officeDocument/2006/relationships" id="259" r:id="Rc5edde9bb35a46da"/>
    <p:sldId xmlns:r="http://schemas.openxmlformats.org/officeDocument/2006/relationships" id="260" r:id="R59eac679272843bf"/>
    <p:sldId xmlns:r="http://schemas.openxmlformats.org/officeDocument/2006/relationships" id="261" r:id="Rba32d1c8f79141fd"/>
    <p:sldId xmlns:r="http://schemas.openxmlformats.org/officeDocument/2006/relationships" id="262" r:id="Rb2041bee10ee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125dd590c4b62" /><Relationship Type="http://schemas.openxmlformats.org/officeDocument/2006/relationships/slide" Target="/ppt/slides/slide1.xml" Id="R4380718420d84ad4" /><Relationship Type="http://schemas.openxmlformats.org/officeDocument/2006/relationships/slide" Target="/ppt/slides/slide2.xml" Id="Rfcf10f82612d483f" /><Relationship Type="http://schemas.openxmlformats.org/officeDocument/2006/relationships/slide" Target="/ppt/slides/slide3.xml" Id="R6231fed6f9354e1c" /><Relationship Type="http://schemas.openxmlformats.org/officeDocument/2006/relationships/slide" Target="/ppt/slides/slide4.xml" Id="Rc5edde9bb35a46da" /><Relationship Type="http://schemas.openxmlformats.org/officeDocument/2006/relationships/slide" Target="/ppt/slides/slide5.xml" Id="R59eac679272843bf" /><Relationship Type="http://schemas.openxmlformats.org/officeDocument/2006/relationships/slide" Target="/ppt/slides/slide6.xml" Id="Rba32d1c8f79141fd" /><Relationship Type="http://schemas.openxmlformats.org/officeDocument/2006/relationships/slide" Target="/ppt/slides/slide7.xml" Id="Rb2041bee10ee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2cf722269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519e4f124306" /><Relationship Type="http://schemas.openxmlformats.org/officeDocument/2006/relationships/theme" Target="/ppt/slideMasters/theme/theme1.xml" Id="Rfd380ce281ce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2519e4f1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18b9d15f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fae9ded3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f8a921b1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3f3f748a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f9500df48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43297e92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73e275c9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