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7ba3f9ef0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28c48e07c54eb3"/>
  </p:sldMasterIdLst>
  <p:sldIdLst>
    <p:sldId xmlns:r="http://schemas.openxmlformats.org/officeDocument/2006/relationships" id="256" r:id="Ra399cbdcf553471f"/>
    <p:sldId xmlns:r="http://schemas.openxmlformats.org/officeDocument/2006/relationships" id="257" r:id="R38523f6aa8a44ace"/>
    <p:sldId xmlns:r="http://schemas.openxmlformats.org/officeDocument/2006/relationships" id="258" r:id="R4013377dcee2452e"/>
    <p:sldId xmlns:r="http://schemas.openxmlformats.org/officeDocument/2006/relationships" id="259" r:id="R3d2589b7310d464b"/>
    <p:sldId xmlns:r="http://schemas.openxmlformats.org/officeDocument/2006/relationships" id="260" r:id="Ra176d2131295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8c48e07c54eb3" /><Relationship Type="http://schemas.openxmlformats.org/officeDocument/2006/relationships/slide" Target="/ppt/slides/slide1.xml" Id="Ra399cbdcf553471f" /><Relationship Type="http://schemas.openxmlformats.org/officeDocument/2006/relationships/slide" Target="/ppt/slides/slide2.xml" Id="R38523f6aa8a44ace" /><Relationship Type="http://schemas.openxmlformats.org/officeDocument/2006/relationships/slide" Target="/ppt/slides/slide3.xml" Id="R4013377dcee2452e" /><Relationship Type="http://schemas.openxmlformats.org/officeDocument/2006/relationships/slide" Target="/ppt/slides/slide4.xml" Id="R3d2589b7310d464b" /><Relationship Type="http://schemas.openxmlformats.org/officeDocument/2006/relationships/slide" Target="/ppt/slides/slide5.xml" Id="Ra176d2131295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dd9bee7cb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3ddb868a845f3" /><Relationship Type="http://schemas.openxmlformats.org/officeDocument/2006/relationships/theme" Target="/ppt/slideMasters/theme/theme1.xml" Id="R4419deaa8a94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3ddb868a845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c3f2a960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1b8f2f3a1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90976203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762fe9aa4a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51e4741e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