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86919bf54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0751a5f5104b47"/>
  </p:sldMasterIdLst>
  <p:sldIdLst>
    <p:sldId xmlns:r="http://schemas.openxmlformats.org/officeDocument/2006/relationships" id="256" r:id="Rece0d5d4ca114bfe"/>
    <p:sldId xmlns:r="http://schemas.openxmlformats.org/officeDocument/2006/relationships" id="257" r:id="Rbceb6178a25c4b7e"/>
    <p:sldId xmlns:r="http://schemas.openxmlformats.org/officeDocument/2006/relationships" id="258" r:id="R2be54c0d80f94123"/>
    <p:sldId xmlns:r="http://schemas.openxmlformats.org/officeDocument/2006/relationships" id="259" r:id="Ree7e66f87c474ded"/>
    <p:sldId xmlns:r="http://schemas.openxmlformats.org/officeDocument/2006/relationships" id="260" r:id="Re228e8106be64212"/>
    <p:sldId xmlns:r="http://schemas.openxmlformats.org/officeDocument/2006/relationships" id="261" r:id="Rfa2e2c43e45f4f2e"/>
    <p:sldId xmlns:r="http://schemas.openxmlformats.org/officeDocument/2006/relationships" id="262" r:id="R8be855c15c9646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751a5f5104b47" /><Relationship Type="http://schemas.openxmlformats.org/officeDocument/2006/relationships/slide" Target="/ppt/slides/slide1.xml" Id="Rece0d5d4ca114bfe" /><Relationship Type="http://schemas.openxmlformats.org/officeDocument/2006/relationships/slide" Target="/ppt/slides/slide2.xml" Id="Rbceb6178a25c4b7e" /><Relationship Type="http://schemas.openxmlformats.org/officeDocument/2006/relationships/slide" Target="/ppt/slides/slide3.xml" Id="R2be54c0d80f94123" /><Relationship Type="http://schemas.openxmlformats.org/officeDocument/2006/relationships/slide" Target="/ppt/slides/slide4.xml" Id="Ree7e66f87c474ded" /><Relationship Type="http://schemas.openxmlformats.org/officeDocument/2006/relationships/slide" Target="/ppt/slides/slide5.xml" Id="Re228e8106be64212" /><Relationship Type="http://schemas.openxmlformats.org/officeDocument/2006/relationships/slide" Target="/ppt/slides/slide6.xml" Id="Rfa2e2c43e45f4f2e" /><Relationship Type="http://schemas.openxmlformats.org/officeDocument/2006/relationships/slide" Target="/ppt/slides/slide7.xml" Id="R8be855c15c9646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456f64fe5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24c223fee4d92" /><Relationship Type="http://schemas.openxmlformats.org/officeDocument/2006/relationships/theme" Target="/ppt/slideMasters/theme/theme1.xml" Id="R606ad1cd028d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824c223fee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9979ac14c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3ea5de29e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f4e902df2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67c49145e41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c16cc12b3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cb1c11e9a48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f96ac4745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INFERENCE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12 117 734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35 072 914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39 074 376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308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post@artisti.no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www.artisti.no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981 600 711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