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6882f03abc45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e35cebebc94fe2"/>
  </p:sldMasterIdLst>
  <p:sldIdLst>
    <p:sldId xmlns:r="http://schemas.openxmlformats.org/officeDocument/2006/relationships" id="256" r:id="R74723c1400c7491a"/>
    <p:sldId xmlns:r="http://schemas.openxmlformats.org/officeDocument/2006/relationships" id="257" r:id="R739f3d7775a94360"/>
    <p:sldId xmlns:r="http://schemas.openxmlformats.org/officeDocument/2006/relationships" id="258" r:id="Rdfb4726243814c53"/>
    <p:sldId xmlns:r="http://schemas.openxmlformats.org/officeDocument/2006/relationships" id="259" r:id="Ra06d1f9076544157"/>
    <p:sldId xmlns:r="http://schemas.openxmlformats.org/officeDocument/2006/relationships" id="260" r:id="R3e944f18f1224c21"/>
    <p:sldId xmlns:r="http://schemas.openxmlformats.org/officeDocument/2006/relationships" id="261" r:id="Rc8ebf1f510684d92"/>
    <p:sldId xmlns:r="http://schemas.openxmlformats.org/officeDocument/2006/relationships" id="262" r:id="Rb6f97dda019143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35cebebc94fe2" /><Relationship Type="http://schemas.openxmlformats.org/officeDocument/2006/relationships/slide" Target="/ppt/slides/slide1.xml" Id="R74723c1400c7491a" /><Relationship Type="http://schemas.openxmlformats.org/officeDocument/2006/relationships/slide" Target="/ppt/slides/slide2.xml" Id="R739f3d7775a94360" /><Relationship Type="http://schemas.openxmlformats.org/officeDocument/2006/relationships/slide" Target="/ppt/slides/slide3.xml" Id="Rdfb4726243814c53" /><Relationship Type="http://schemas.openxmlformats.org/officeDocument/2006/relationships/slide" Target="/ppt/slides/slide4.xml" Id="Ra06d1f9076544157" /><Relationship Type="http://schemas.openxmlformats.org/officeDocument/2006/relationships/slide" Target="/ppt/slides/slide5.xml" Id="R3e944f18f1224c21" /><Relationship Type="http://schemas.openxmlformats.org/officeDocument/2006/relationships/slide" Target="/ppt/slides/slide6.xml" Id="Rc8ebf1f510684d92" /><Relationship Type="http://schemas.openxmlformats.org/officeDocument/2006/relationships/slide" Target="/ppt/slides/slide7.xml" Id="Rb6f97dda019143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12ab80a0ba42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95514ce4f40ed" /><Relationship Type="http://schemas.openxmlformats.org/officeDocument/2006/relationships/theme" Target="/ppt/slideMasters/theme/theme1.xml" Id="Rad5e29c2c28643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195514ce4f40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0402c82354a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56b846e1a42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5ec8bd31947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6c316e52345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78091de894c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bdea2ba2c4f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d2441f6a942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MCM WESTBØ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MCM WESTBØ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40 630 615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81 713 469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83 192 834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 WESTBØ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WESTBØ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 OHANA AS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BASTARD AS  –  6,9 %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981 611 446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MCM WESTBØ AS</a:t>
            </a:r>
          </a:p>
        </p:txBody>
      </p:sp>
    </p:spTree>
  </p:cSld>
  <p:clrMapOvr>
    <a:masterClrMapping xmlns:a="http://schemas.openxmlformats.org/drawingml/2006/main"/>
  </p:clrMapOvr>
</p:sld>
</file>