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63280e8a1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80392393b4d40"/>
  </p:sldMasterIdLst>
  <p:sldIdLst>
    <p:sldId xmlns:r="http://schemas.openxmlformats.org/officeDocument/2006/relationships" id="256" r:id="Rb000f311ae5642a7"/>
    <p:sldId xmlns:r="http://schemas.openxmlformats.org/officeDocument/2006/relationships" id="257" r:id="R302a73c2155c4289"/>
    <p:sldId xmlns:r="http://schemas.openxmlformats.org/officeDocument/2006/relationships" id="258" r:id="Ra735947cf69f478b"/>
    <p:sldId xmlns:r="http://schemas.openxmlformats.org/officeDocument/2006/relationships" id="259" r:id="R8df270ce4c4d4e83"/>
    <p:sldId xmlns:r="http://schemas.openxmlformats.org/officeDocument/2006/relationships" id="260" r:id="R9850eaa7ddf74c31"/>
    <p:sldId xmlns:r="http://schemas.openxmlformats.org/officeDocument/2006/relationships" id="261" r:id="Rc0fb1599715049e8"/>
    <p:sldId xmlns:r="http://schemas.openxmlformats.org/officeDocument/2006/relationships" id="262" r:id="R065fa39b2226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80392393b4d40" /><Relationship Type="http://schemas.openxmlformats.org/officeDocument/2006/relationships/slide" Target="/ppt/slides/slide1.xml" Id="Rb000f311ae5642a7" /><Relationship Type="http://schemas.openxmlformats.org/officeDocument/2006/relationships/slide" Target="/ppt/slides/slide2.xml" Id="R302a73c2155c4289" /><Relationship Type="http://schemas.openxmlformats.org/officeDocument/2006/relationships/slide" Target="/ppt/slides/slide3.xml" Id="Ra735947cf69f478b" /><Relationship Type="http://schemas.openxmlformats.org/officeDocument/2006/relationships/slide" Target="/ppt/slides/slide4.xml" Id="R8df270ce4c4d4e83" /><Relationship Type="http://schemas.openxmlformats.org/officeDocument/2006/relationships/slide" Target="/ppt/slides/slide5.xml" Id="R9850eaa7ddf74c31" /><Relationship Type="http://schemas.openxmlformats.org/officeDocument/2006/relationships/slide" Target="/ppt/slides/slide6.xml" Id="Rc0fb1599715049e8" /><Relationship Type="http://schemas.openxmlformats.org/officeDocument/2006/relationships/slide" Target="/ppt/slides/slide7.xml" Id="R065fa39b2226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88bb90f93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3674bd107444a" /><Relationship Type="http://schemas.openxmlformats.org/officeDocument/2006/relationships/theme" Target="/ppt/slideMasters/theme/theme1.xml" Id="R71d03b9bf785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3674bd107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989885b3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143eb1ec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2e3f2740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521d93cb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7d9d4f46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ddb7999f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5b129303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