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a5f1f871e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1d10dc43c427a"/>
  </p:sldMasterIdLst>
  <p:sldIdLst>
    <p:sldId xmlns:r="http://schemas.openxmlformats.org/officeDocument/2006/relationships" id="256" r:id="R50f27b8dfe7e4aca"/>
    <p:sldId xmlns:r="http://schemas.openxmlformats.org/officeDocument/2006/relationships" id="257" r:id="R4112b76b12c64b4b"/>
    <p:sldId xmlns:r="http://schemas.openxmlformats.org/officeDocument/2006/relationships" id="258" r:id="Rea94c61b3e83422d"/>
    <p:sldId xmlns:r="http://schemas.openxmlformats.org/officeDocument/2006/relationships" id="259" r:id="R8cf7cc749aab4f66"/>
    <p:sldId xmlns:r="http://schemas.openxmlformats.org/officeDocument/2006/relationships" id="260" r:id="R992712291c7d4a31"/>
    <p:sldId xmlns:r="http://schemas.openxmlformats.org/officeDocument/2006/relationships" id="261" r:id="R7fc36607ac4449e4"/>
    <p:sldId xmlns:r="http://schemas.openxmlformats.org/officeDocument/2006/relationships" id="262" r:id="Rfebab805d3de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1d10dc43c427a" /><Relationship Type="http://schemas.openxmlformats.org/officeDocument/2006/relationships/slide" Target="/ppt/slides/slide1.xml" Id="R50f27b8dfe7e4aca" /><Relationship Type="http://schemas.openxmlformats.org/officeDocument/2006/relationships/slide" Target="/ppt/slides/slide2.xml" Id="R4112b76b12c64b4b" /><Relationship Type="http://schemas.openxmlformats.org/officeDocument/2006/relationships/slide" Target="/ppt/slides/slide3.xml" Id="Rea94c61b3e83422d" /><Relationship Type="http://schemas.openxmlformats.org/officeDocument/2006/relationships/slide" Target="/ppt/slides/slide4.xml" Id="R8cf7cc749aab4f66" /><Relationship Type="http://schemas.openxmlformats.org/officeDocument/2006/relationships/slide" Target="/ppt/slides/slide5.xml" Id="R992712291c7d4a31" /><Relationship Type="http://schemas.openxmlformats.org/officeDocument/2006/relationships/slide" Target="/ppt/slides/slide6.xml" Id="R7fc36607ac4449e4" /><Relationship Type="http://schemas.openxmlformats.org/officeDocument/2006/relationships/slide" Target="/ppt/slides/slide7.xml" Id="Rfebab805d3de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78c5af615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fefcd0174945" /><Relationship Type="http://schemas.openxmlformats.org/officeDocument/2006/relationships/theme" Target="/ppt/slideMasters/theme/theme1.xml" Id="R6daf80c76ee5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3fefcd017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481e2489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9fb93236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ce34f8c4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7698afab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d64dd844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ca899d353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2382a945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FONDSFINANS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FONDSFINANS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163 814 962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11 887 212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19 920 801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90 571 548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244 744 164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fond@fondsfinans.no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981 635 647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KAPITALFORVALTNING AS</a:t>
            </a:r>
          </a:p>
        </p:txBody>
      </p:sp>
    </p:spTree>
  </p:cSld>
  <p:clrMapOvr>
    <a:masterClrMapping xmlns:a="http://schemas.openxmlformats.org/drawingml/2006/main"/>
  </p:clrMapOvr>
</p:sld>
</file>