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a45257af2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1c760567954b3e"/>
  </p:sldMasterIdLst>
  <p:sldIdLst>
    <p:sldId xmlns:r="http://schemas.openxmlformats.org/officeDocument/2006/relationships" id="256" r:id="R0f32877509c94a75"/>
    <p:sldId xmlns:r="http://schemas.openxmlformats.org/officeDocument/2006/relationships" id="257" r:id="R6231591fe852465d"/>
    <p:sldId xmlns:r="http://schemas.openxmlformats.org/officeDocument/2006/relationships" id="258" r:id="Rebe9b168d6ae4255"/>
    <p:sldId xmlns:r="http://schemas.openxmlformats.org/officeDocument/2006/relationships" id="259" r:id="Rd16d076199114954"/>
    <p:sldId xmlns:r="http://schemas.openxmlformats.org/officeDocument/2006/relationships" id="260" r:id="R3cf337dc64554b6a"/>
    <p:sldId xmlns:r="http://schemas.openxmlformats.org/officeDocument/2006/relationships" id="261" r:id="Rafa9bb80cdd54b46"/>
    <p:sldId xmlns:r="http://schemas.openxmlformats.org/officeDocument/2006/relationships" id="262" r:id="Re3c78961527e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c760567954b3e" /><Relationship Type="http://schemas.openxmlformats.org/officeDocument/2006/relationships/slide" Target="/ppt/slides/slide1.xml" Id="R0f32877509c94a75" /><Relationship Type="http://schemas.openxmlformats.org/officeDocument/2006/relationships/slide" Target="/ppt/slides/slide2.xml" Id="R6231591fe852465d" /><Relationship Type="http://schemas.openxmlformats.org/officeDocument/2006/relationships/slide" Target="/ppt/slides/slide3.xml" Id="Rebe9b168d6ae4255" /><Relationship Type="http://schemas.openxmlformats.org/officeDocument/2006/relationships/slide" Target="/ppt/slides/slide4.xml" Id="Rd16d076199114954" /><Relationship Type="http://schemas.openxmlformats.org/officeDocument/2006/relationships/slide" Target="/ppt/slides/slide5.xml" Id="R3cf337dc64554b6a" /><Relationship Type="http://schemas.openxmlformats.org/officeDocument/2006/relationships/slide" Target="/ppt/slides/slide6.xml" Id="Rafa9bb80cdd54b46" /><Relationship Type="http://schemas.openxmlformats.org/officeDocument/2006/relationships/slide" Target="/ppt/slides/slide7.xml" Id="Re3c78961527e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435950dcb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6b50ea17849cc" /><Relationship Type="http://schemas.openxmlformats.org/officeDocument/2006/relationships/theme" Target="/ppt/slideMasters/theme/theme1.xml" Id="Rde6f6149cbda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b6b50ea178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60bc2026546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7964a0051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7ce7c611a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9e3be628246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635a02e34d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f12eb411045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a3a1940d3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LØBERG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LØBERG ØKONOMI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436 713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1 457 476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1 564 931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LØBERG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58 70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981 637 542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LØBERG ØKONOMI AS</a:t>
            </a:r>
          </a:p>
        </p:txBody>
      </p:sp>
    </p:spTree>
  </p:cSld>
  <p:clrMapOvr>
    <a:masterClrMapping xmlns:a="http://schemas.openxmlformats.org/drawingml/2006/main"/>
  </p:clrMapOvr>
</p:sld>
</file>