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79da20055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5b7fbf05243d4"/>
  </p:sldMasterIdLst>
  <p:sldIdLst>
    <p:sldId xmlns:r="http://schemas.openxmlformats.org/officeDocument/2006/relationships" id="256" r:id="Refb541d496184123"/>
    <p:sldId xmlns:r="http://schemas.openxmlformats.org/officeDocument/2006/relationships" id="257" r:id="R1a8484625c034b2e"/>
    <p:sldId xmlns:r="http://schemas.openxmlformats.org/officeDocument/2006/relationships" id="258" r:id="R1ed0a95ed74140d5"/>
    <p:sldId xmlns:r="http://schemas.openxmlformats.org/officeDocument/2006/relationships" id="259" r:id="R11f784f0b9bb4ab7"/>
    <p:sldId xmlns:r="http://schemas.openxmlformats.org/officeDocument/2006/relationships" id="260" r:id="R7c7b9691450c4859"/>
    <p:sldId xmlns:r="http://schemas.openxmlformats.org/officeDocument/2006/relationships" id="261" r:id="R98f1356b26f64d48"/>
    <p:sldId xmlns:r="http://schemas.openxmlformats.org/officeDocument/2006/relationships" id="262" r:id="R84c0600d44b1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5b7fbf05243d4" /><Relationship Type="http://schemas.openxmlformats.org/officeDocument/2006/relationships/slide" Target="/ppt/slides/slide1.xml" Id="Refb541d496184123" /><Relationship Type="http://schemas.openxmlformats.org/officeDocument/2006/relationships/slide" Target="/ppt/slides/slide2.xml" Id="R1a8484625c034b2e" /><Relationship Type="http://schemas.openxmlformats.org/officeDocument/2006/relationships/slide" Target="/ppt/slides/slide3.xml" Id="R1ed0a95ed74140d5" /><Relationship Type="http://schemas.openxmlformats.org/officeDocument/2006/relationships/slide" Target="/ppt/slides/slide4.xml" Id="R11f784f0b9bb4ab7" /><Relationship Type="http://schemas.openxmlformats.org/officeDocument/2006/relationships/slide" Target="/ppt/slides/slide5.xml" Id="R7c7b9691450c4859" /><Relationship Type="http://schemas.openxmlformats.org/officeDocument/2006/relationships/slide" Target="/ppt/slides/slide6.xml" Id="R98f1356b26f64d48" /><Relationship Type="http://schemas.openxmlformats.org/officeDocument/2006/relationships/slide" Target="/ppt/slides/slide7.xml" Id="R84c0600d44b1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c7e623e58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0fd94c5041e4" /><Relationship Type="http://schemas.openxmlformats.org/officeDocument/2006/relationships/theme" Target="/ppt/slideMasters/theme/theme1.xml" Id="R0a97c44d8c2d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c0fd94c50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9eff1323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dac10306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0adcbb18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e3c72c58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ef781cb9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bcbc1f5c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dd45d25e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GUNNAR PAASKE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BIRGER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00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