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832ac5b9542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51c7adabc438b"/>
  </p:sldMasterIdLst>
  <p:sldIdLst>
    <p:sldId xmlns:r="http://schemas.openxmlformats.org/officeDocument/2006/relationships" id="256" r:id="R565bd7f9f93e4efd"/>
    <p:sldId xmlns:r="http://schemas.openxmlformats.org/officeDocument/2006/relationships" id="257" r:id="R60b6ab2f2e674aac"/>
    <p:sldId xmlns:r="http://schemas.openxmlformats.org/officeDocument/2006/relationships" id="258" r:id="R50df3355475c439a"/>
    <p:sldId xmlns:r="http://schemas.openxmlformats.org/officeDocument/2006/relationships" id="259" r:id="R608c28707a834ab2"/>
    <p:sldId xmlns:r="http://schemas.openxmlformats.org/officeDocument/2006/relationships" id="260" r:id="Rf309af9f85de422c"/>
    <p:sldId xmlns:r="http://schemas.openxmlformats.org/officeDocument/2006/relationships" id="261" r:id="R1f521c5be60446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51c7adabc438b" /><Relationship Type="http://schemas.openxmlformats.org/officeDocument/2006/relationships/slide" Target="/ppt/slides/slide1.xml" Id="R565bd7f9f93e4efd" /><Relationship Type="http://schemas.openxmlformats.org/officeDocument/2006/relationships/slide" Target="/ppt/slides/slide2.xml" Id="R60b6ab2f2e674aac" /><Relationship Type="http://schemas.openxmlformats.org/officeDocument/2006/relationships/slide" Target="/ppt/slides/slide3.xml" Id="R50df3355475c439a" /><Relationship Type="http://schemas.openxmlformats.org/officeDocument/2006/relationships/slide" Target="/ppt/slides/slide4.xml" Id="R608c28707a834ab2" /><Relationship Type="http://schemas.openxmlformats.org/officeDocument/2006/relationships/slide" Target="/ppt/slides/slide5.xml" Id="Rf309af9f85de422c" /><Relationship Type="http://schemas.openxmlformats.org/officeDocument/2006/relationships/slide" Target="/ppt/slides/slide6.xml" Id="R1f521c5be60446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8082c741a4d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176a7d7a45b8" /><Relationship Type="http://schemas.openxmlformats.org/officeDocument/2006/relationships/theme" Target="/ppt/slideMasters/theme/theme1.xml" Id="R37da01f076a44b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e176a7d7a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0c2173a9b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8d6b4ed9a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c187808a8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a7ae59c68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8b81daee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b7ca501c3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INSTITUSJON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INSTITUSJON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−46 725 402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3 007 981 143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19 258 846 140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19 448 087 546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INSTITUSJON</a:t>
            </a:r>
          </a:p>
        </p:txBody>
      </p:sp>
    </p:spTree>
  </p:cSld>
  <p:clrMapOvr>
    <a:masterClrMapping xmlns:a="http://schemas.openxmlformats.org/drawingml/2006/main"/>
  </p:clrMapOvr>
</p:sld>
</file>