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eb8c4cf1c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5e862ffff4e2f"/>
  </p:sldMasterIdLst>
  <p:sldIdLst>
    <p:sldId xmlns:r="http://schemas.openxmlformats.org/officeDocument/2006/relationships" id="256" r:id="Rde4f51b19b2146b8"/>
    <p:sldId xmlns:r="http://schemas.openxmlformats.org/officeDocument/2006/relationships" id="257" r:id="Rd3540c5046fb45be"/>
    <p:sldId xmlns:r="http://schemas.openxmlformats.org/officeDocument/2006/relationships" id="258" r:id="R22cf1c6eec684997"/>
    <p:sldId xmlns:r="http://schemas.openxmlformats.org/officeDocument/2006/relationships" id="259" r:id="R2bdcc08e21d445f1"/>
    <p:sldId xmlns:r="http://schemas.openxmlformats.org/officeDocument/2006/relationships" id="260" r:id="Rf5a1fe1ab4704f6e"/>
    <p:sldId xmlns:r="http://schemas.openxmlformats.org/officeDocument/2006/relationships" id="261" r:id="R4a7c1748a4194590"/>
    <p:sldId xmlns:r="http://schemas.openxmlformats.org/officeDocument/2006/relationships" id="262" r:id="R2d21ba433cff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5e862ffff4e2f" /><Relationship Type="http://schemas.openxmlformats.org/officeDocument/2006/relationships/slide" Target="/ppt/slides/slide1.xml" Id="Rde4f51b19b2146b8" /><Relationship Type="http://schemas.openxmlformats.org/officeDocument/2006/relationships/slide" Target="/ppt/slides/slide2.xml" Id="Rd3540c5046fb45be" /><Relationship Type="http://schemas.openxmlformats.org/officeDocument/2006/relationships/slide" Target="/ppt/slides/slide3.xml" Id="R22cf1c6eec684997" /><Relationship Type="http://schemas.openxmlformats.org/officeDocument/2006/relationships/slide" Target="/ppt/slides/slide4.xml" Id="R2bdcc08e21d445f1" /><Relationship Type="http://schemas.openxmlformats.org/officeDocument/2006/relationships/slide" Target="/ppt/slides/slide5.xml" Id="Rf5a1fe1ab4704f6e" /><Relationship Type="http://schemas.openxmlformats.org/officeDocument/2006/relationships/slide" Target="/ppt/slides/slide6.xml" Id="R4a7c1748a4194590" /><Relationship Type="http://schemas.openxmlformats.org/officeDocument/2006/relationships/slide" Target="/ppt/slides/slide7.xml" Id="R2d21ba433cff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5eac9b66a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87c7d237473e" /><Relationship Type="http://schemas.openxmlformats.org/officeDocument/2006/relationships/theme" Target="/ppt/slideMasters/theme/theme1.xml" Id="Ra31a0dcfd3e6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787c7d237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f1e731d2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333fc138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4379ba6be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3575455a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9f274b77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e3c344fb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520f36a8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 MASKIN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3 487 808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6 851 240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AMUNDGÅRD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BRUSTUEN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Storlykkjevegen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16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981 888 057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