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0ecaa7223c1456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08cffe37a984d53"/>
  </p:sldMasterIdLst>
  <p:sldIdLst>
    <p:sldId xmlns:r="http://schemas.openxmlformats.org/officeDocument/2006/relationships" id="256" r:id="R1248133ac17d4e10"/>
    <p:sldId xmlns:r="http://schemas.openxmlformats.org/officeDocument/2006/relationships" id="257" r:id="Rf7dbb91d3d92498b"/>
    <p:sldId xmlns:r="http://schemas.openxmlformats.org/officeDocument/2006/relationships" id="258" r:id="R121bda79ff7247b0"/>
    <p:sldId xmlns:r="http://schemas.openxmlformats.org/officeDocument/2006/relationships" id="259" r:id="Re9f35287a6d747c7"/>
    <p:sldId xmlns:r="http://schemas.openxmlformats.org/officeDocument/2006/relationships" id="260" r:id="R86a75c57648c4dcb"/>
    <p:sldId xmlns:r="http://schemas.openxmlformats.org/officeDocument/2006/relationships" id="261" r:id="Ra3561c8794b04616"/>
    <p:sldId xmlns:r="http://schemas.openxmlformats.org/officeDocument/2006/relationships" id="262" r:id="Re9753b1345a64fc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08cffe37a984d53" /><Relationship Type="http://schemas.openxmlformats.org/officeDocument/2006/relationships/slide" Target="/ppt/slides/slide1.xml" Id="R1248133ac17d4e10" /><Relationship Type="http://schemas.openxmlformats.org/officeDocument/2006/relationships/slide" Target="/ppt/slides/slide2.xml" Id="Rf7dbb91d3d92498b" /><Relationship Type="http://schemas.openxmlformats.org/officeDocument/2006/relationships/slide" Target="/ppt/slides/slide3.xml" Id="R121bda79ff7247b0" /><Relationship Type="http://schemas.openxmlformats.org/officeDocument/2006/relationships/slide" Target="/ppt/slides/slide4.xml" Id="Re9f35287a6d747c7" /><Relationship Type="http://schemas.openxmlformats.org/officeDocument/2006/relationships/slide" Target="/ppt/slides/slide5.xml" Id="R86a75c57648c4dcb" /><Relationship Type="http://schemas.openxmlformats.org/officeDocument/2006/relationships/slide" Target="/ppt/slides/slide6.xml" Id="Ra3561c8794b04616" /><Relationship Type="http://schemas.openxmlformats.org/officeDocument/2006/relationships/slide" Target="/ppt/slides/slide7.xml" Id="Re9753b1345a64fc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b6ce7a060e540f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920108563c40fb" /><Relationship Type="http://schemas.openxmlformats.org/officeDocument/2006/relationships/theme" Target="/ppt/slideMasters/theme/theme1.xml" Id="R9878a1036cd341a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8920108563c40f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3da1791eb7459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fee1c5de3848a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d220cba0b749e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e854c125ec47d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5751f8a7584dc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c544221f5d455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4fb2ebfbd1428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NG KIWI ØST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NG KIWI 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NG KIWI ØST AS ble etablert [år] og holder til i Lierstranda.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NG KIWI 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NG KIWI 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NG KIWI 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3 818 209 902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113 474 007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93 743 888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381 754 911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729 088 793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NG KIWI 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KIWI BUTIKKDRIFT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NG KIWI 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Ringeriksveien 4B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3414 Lierstranda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32 24 40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firmapost@kiwi.no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981 900 847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NG KIWI ØST AS</a:t>
            </a:r>
          </a:p>
        </p:txBody>
      </p:sp>
    </p:spTree>
  </p:cSld>
  <p:clrMapOvr>
    <a:masterClrMapping xmlns:a="http://schemas.openxmlformats.org/drawingml/2006/main"/>
  </p:clrMapOvr>
</p:sld>
</file>