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e00b72e6b8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b9c9e54dc74b43"/>
  </p:sldMasterIdLst>
  <p:sldIdLst>
    <p:sldId xmlns:r="http://schemas.openxmlformats.org/officeDocument/2006/relationships" id="256" r:id="Rf652b4ac29ce49dc"/>
    <p:sldId xmlns:r="http://schemas.openxmlformats.org/officeDocument/2006/relationships" id="257" r:id="R4f32cabf5553485c"/>
    <p:sldId xmlns:r="http://schemas.openxmlformats.org/officeDocument/2006/relationships" id="258" r:id="R848beef5c77f40df"/>
    <p:sldId xmlns:r="http://schemas.openxmlformats.org/officeDocument/2006/relationships" id="259" r:id="R3c6b4cd8719e4a3d"/>
    <p:sldId xmlns:r="http://schemas.openxmlformats.org/officeDocument/2006/relationships" id="260" r:id="Rb1eb028e14fa4d00"/>
    <p:sldId xmlns:r="http://schemas.openxmlformats.org/officeDocument/2006/relationships" id="261" r:id="R39bea0e6ecdf445d"/>
    <p:sldId xmlns:r="http://schemas.openxmlformats.org/officeDocument/2006/relationships" id="262" r:id="Ra1a166e2265943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9c9e54dc74b43" /><Relationship Type="http://schemas.openxmlformats.org/officeDocument/2006/relationships/slide" Target="/ppt/slides/slide1.xml" Id="Rf652b4ac29ce49dc" /><Relationship Type="http://schemas.openxmlformats.org/officeDocument/2006/relationships/slide" Target="/ppt/slides/slide2.xml" Id="R4f32cabf5553485c" /><Relationship Type="http://schemas.openxmlformats.org/officeDocument/2006/relationships/slide" Target="/ppt/slides/slide3.xml" Id="R848beef5c77f40df" /><Relationship Type="http://schemas.openxmlformats.org/officeDocument/2006/relationships/slide" Target="/ppt/slides/slide4.xml" Id="R3c6b4cd8719e4a3d" /><Relationship Type="http://schemas.openxmlformats.org/officeDocument/2006/relationships/slide" Target="/ppt/slides/slide5.xml" Id="Rb1eb028e14fa4d00" /><Relationship Type="http://schemas.openxmlformats.org/officeDocument/2006/relationships/slide" Target="/ppt/slides/slide6.xml" Id="R39bea0e6ecdf445d" /><Relationship Type="http://schemas.openxmlformats.org/officeDocument/2006/relationships/slide" Target="/ppt/slides/slide7.xml" Id="Ra1a166e2265943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b027f4cb44f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28ba0928c472c" /><Relationship Type="http://schemas.openxmlformats.org/officeDocument/2006/relationships/theme" Target="/ppt/slideMasters/theme/theme1.xml" Id="R85bfd0bd396442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528ba0928c47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290bf32ba43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44fa8f066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f3fa8a73c48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4ace9731a49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d3142ac96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9da71e07449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3fb1316094d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FOLLO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FOLLO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9 548 559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−1 436 266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−1 409 106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2 186 117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 –  60,2 %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PAULSEN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HOEL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JØRSTAD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GJERTSEN GAASEBY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FOLLO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Holtegrenda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99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post@okonomikontoret.no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www.okonomikontoret.no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981 946 200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FOLLO AS</a:t>
            </a:r>
          </a:p>
        </p:txBody>
      </p:sp>
    </p:spTree>
  </p:cSld>
  <p:clrMapOvr>
    <a:masterClrMapping xmlns:a="http://schemas.openxmlformats.org/drawingml/2006/main"/>
  </p:clrMapOvr>
</p:sld>
</file>