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ca21a538c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f8b38c2b9e4485"/>
  </p:sldMasterIdLst>
  <p:sldIdLst>
    <p:sldId xmlns:r="http://schemas.openxmlformats.org/officeDocument/2006/relationships" id="256" r:id="Rd0f7e6297f3a47ff"/>
    <p:sldId xmlns:r="http://schemas.openxmlformats.org/officeDocument/2006/relationships" id="257" r:id="R5c26de299e3d416d"/>
    <p:sldId xmlns:r="http://schemas.openxmlformats.org/officeDocument/2006/relationships" id="258" r:id="Rd1fe0da76c3f4306"/>
    <p:sldId xmlns:r="http://schemas.openxmlformats.org/officeDocument/2006/relationships" id="259" r:id="Re4a7b63e58224592"/>
    <p:sldId xmlns:r="http://schemas.openxmlformats.org/officeDocument/2006/relationships" id="260" r:id="Rdfcfa22f9cc54109"/>
    <p:sldId xmlns:r="http://schemas.openxmlformats.org/officeDocument/2006/relationships" id="261" r:id="R2e46b6b357874a88"/>
    <p:sldId xmlns:r="http://schemas.openxmlformats.org/officeDocument/2006/relationships" id="262" r:id="R87331e6c44df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8b38c2b9e4485" /><Relationship Type="http://schemas.openxmlformats.org/officeDocument/2006/relationships/slide" Target="/ppt/slides/slide1.xml" Id="Rd0f7e6297f3a47ff" /><Relationship Type="http://schemas.openxmlformats.org/officeDocument/2006/relationships/slide" Target="/ppt/slides/slide2.xml" Id="R5c26de299e3d416d" /><Relationship Type="http://schemas.openxmlformats.org/officeDocument/2006/relationships/slide" Target="/ppt/slides/slide3.xml" Id="Rd1fe0da76c3f4306" /><Relationship Type="http://schemas.openxmlformats.org/officeDocument/2006/relationships/slide" Target="/ppt/slides/slide4.xml" Id="Re4a7b63e58224592" /><Relationship Type="http://schemas.openxmlformats.org/officeDocument/2006/relationships/slide" Target="/ppt/slides/slide5.xml" Id="Rdfcfa22f9cc54109" /><Relationship Type="http://schemas.openxmlformats.org/officeDocument/2006/relationships/slide" Target="/ppt/slides/slide6.xml" Id="R2e46b6b357874a88" /><Relationship Type="http://schemas.openxmlformats.org/officeDocument/2006/relationships/slide" Target="/ppt/slides/slide7.xml" Id="R87331e6c44df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f835a365544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2f364b2c4329" /><Relationship Type="http://schemas.openxmlformats.org/officeDocument/2006/relationships/theme" Target="/ppt/slideMasters/theme/theme1.xml" Id="R47169f6563a5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12f364b2c43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4e66e7bd7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609c6cda7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e130110a9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ff3d131e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c149b4894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71b147b8e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bff2e605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HOLDING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HOLDING REGNSKAP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32 023 148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11 832 182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Hovinmovegen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92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sp1regnskap@sp1.no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981 951 840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REGNSKAP AS</a:t>
            </a:r>
          </a:p>
        </p:txBody>
      </p:sp>
    </p:spTree>
  </p:cSld>
  <p:clrMapOvr>
    <a:masterClrMapping xmlns:a="http://schemas.openxmlformats.org/drawingml/2006/main"/>
  </p:clrMapOvr>
</p:sld>
</file>