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814764a52cc4c7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3fb9c16da5f49ef"/>
  </p:sldMasterIdLst>
  <p:sldIdLst>
    <p:sldId xmlns:r="http://schemas.openxmlformats.org/officeDocument/2006/relationships" id="256" r:id="R509dd6f99eed459c"/>
    <p:sldId xmlns:r="http://schemas.openxmlformats.org/officeDocument/2006/relationships" id="257" r:id="Ra3e15839e6f34d56"/>
    <p:sldId xmlns:r="http://schemas.openxmlformats.org/officeDocument/2006/relationships" id="258" r:id="Ra0a3ab622a384e82"/>
    <p:sldId xmlns:r="http://schemas.openxmlformats.org/officeDocument/2006/relationships" id="259" r:id="R803b010875704bad"/>
    <p:sldId xmlns:r="http://schemas.openxmlformats.org/officeDocument/2006/relationships" id="260" r:id="R147a4b009e0b4b09"/>
    <p:sldId xmlns:r="http://schemas.openxmlformats.org/officeDocument/2006/relationships" id="261" r:id="R9d2db9738cfd4891"/>
    <p:sldId xmlns:r="http://schemas.openxmlformats.org/officeDocument/2006/relationships" id="262" r:id="Rb5a7d562dc704cd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3fb9c16da5f49ef" /><Relationship Type="http://schemas.openxmlformats.org/officeDocument/2006/relationships/slide" Target="/ppt/slides/slide1.xml" Id="R509dd6f99eed459c" /><Relationship Type="http://schemas.openxmlformats.org/officeDocument/2006/relationships/slide" Target="/ppt/slides/slide2.xml" Id="Ra3e15839e6f34d56" /><Relationship Type="http://schemas.openxmlformats.org/officeDocument/2006/relationships/slide" Target="/ppt/slides/slide3.xml" Id="Ra0a3ab622a384e82" /><Relationship Type="http://schemas.openxmlformats.org/officeDocument/2006/relationships/slide" Target="/ppt/slides/slide4.xml" Id="R803b010875704bad" /><Relationship Type="http://schemas.openxmlformats.org/officeDocument/2006/relationships/slide" Target="/ppt/slides/slide5.xml" Id="R147a4b009e0b4b09" /><Relationship Type="http://schemas.openxmlformats.org/officeDocument/2006/relationships/slide" Target="/ppt/slides/slide6.xml" Id="R9d2db9738cfd4891" /><Relationship Type="http://schemas.openxmlformats.org/officeDocument/2006/relationships/slide" Target="/ppt/slides/slide7.xml" Id="Rb5a7d562dc704cd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ae45c02f7f5417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6272580555f4e81" /><Relationship Type="http://schemas.openxmlformats.org/officeDocument/2006/relationships/theme" Target="/ppt/slideMasters/theme/theme1.xml" Id="R4d4b9f57d31d434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6272580555f4e8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5b651bc923e40f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566514d4cec493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20cd41fa49b43e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ce5130b54e1418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b509483238c4b3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f8e263042934db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4b68409b3e04b2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YDSTEBØ MANAGEMENT CONSULTING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YDSTEBØ MANAGEMENT CONSULTING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YDSTEBØ MANAGEMENT CONSULTING AS ble etablert [år] og holder til i Røyneberg.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YDSTEBØ MANAGEMENT CONSULTING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YDSTEBØ MANAGEMENT CONSULTING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YDSTEBØ MANAGEMENT CONSULTING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617 000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−273 897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656 575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23 164 430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23 174 582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YDSTEBØ MANAGEMENT CONSULTING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RUNE YDSTEBØ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YDSTEBØ MANAGEMENT CONSULTING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Myklabergtunet 30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4052 Røyneberg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981 985 397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YDSTEBØ MANAGEMENT CONSULTING AS</a:t>
            </a:r>
          </a:p>
        </p:txBody>
      </p:sp>
    </p:spTree>
  </p:cSld>
  <p:clrMapOvr>
    <a:masterClrMapping xmlns:a="http://schemas.openxmlformats.org/drawingml/2006/main"/>
  </p:clrMapOvr>
</p:sld>
</file>