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a66ee5892c44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7f8e27ea064574"/>
  </p:sldMasterIdLst>
  <p:sldIdLst>
    <p:sldId xmlns:r="http://schemas.openxmlformats.org/officeDocument/2006/relationships" id="256" r:id="Rf29993bd1dba4e5d"/>
    <p:sldId xmlns:r="http://schemas.openxmlformats.org/officeDocument/2006/relationships" id="257" r:id="R4e41429084ce4224"/>
    <p:sldId xmlns:r="http://schemas.openxmlformats.org/officeDocument/2006/relationships" id="258" r:id="R5f3dde5f000b4b57"/>
    <p:sldId xmlns:r="http://schemas.openxmlformats.org/officeDocument/2006/relationships" id="259" r:id="R6154491236804048"/>
    <p:sldId xmlns:r="http://schemas.openxmlformats.org/officeDocument/2006/relationships" id="260" r:id="R170350dec43c4692"/>
    <p:sldId xmlns:r="http://schemas.openxmlformats.org/officeDocument/2006/relationships" id="261" r:id="R64b834fdce3245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7f8e27ea064574" /><Relationship Type="http://schemas.openxmlformats.org/officeDocument/2006/relationships/slide" Target="/ppt/slides/slide1.xml" Id="Rf29993bd1dba4e5d" /><Relationship Type="http://schemas.openxmlformats.org/officeDocument/2006/relationships/slide" Target="/ppt/slides/slide2.xml" Id="R4e41429084ce4224" /><Relationship Type="http://schemas.openxmlformats.org/officeDocument/2006/relationships/slide" Target="/ppt/slides/slide3.xml" Id="R5f3dde5f000b4b57" /><Relationship Type="http://schemas.openxmlformats.org/officeDocument/2006/relationships/slide" Target="/ppt/slides/slide4.xml" Id="R6154491236804048" /><Relationship Type="http://schemas.openxmlformats.org/officeDocument/2006/relationships/slide" Target="/ppt/slides/slide5.xml" Id="R170350dec43c4692" /><Relationship Type="http://schemas.openxmlformats.org/officeDocument/2006/relationships/slide" Target="/ppt/slides/slide6.xml" Id="R64b834fdce3245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2fa563642c4b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74efca39b4635" /><Relationship Type="http://schemas.openxmlformats.org/officeDocument/2006/relationships/theme" Target="/ppt/slideMasters/theme/theme1.xml" Id="R52d1c71062f340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874efca39b46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1ac852e5148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30cceb65c4a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568e826f344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0c75d88e045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bf0639ab344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457183e7842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AKTIMED OSLO SENTRUM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