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b93d57030345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eb4e1b75ce4479"/>
  </p:sldMasterIdLst>
  <p:sldIdLst>
    <p:sldId xmlns:r="http://schemas.openxmlformats.org/officeDocument/2006/relationships" id="256" r:id="R3e5cca574b7c43c7"/>
    <p:sldId xmlns:r="http://schemas.openxmlformats.org/officeDocument/2006/relationships" id="257" r:id="Rdbd3df975b4f4029"/>
    <p:sldId xmlns:r="http://schemas.openxmlformats.org/officeDocument/2006/relationships" id="258" r:id="R490b7ada69574ddc"/>
    <p:sldId xmlns:r="http://schemas.openxmlformats.org/officeDocument/2006/relationships" id="259" r:id="R27737099044f495a"/>
    <p:sldId xmlns:r="http://schemas.openxmlformats.org/officeDocument/2006/relationships" id="260" r:id="R6425df95d4c24e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b4e1b75ce4479" /><Relationship Type="http://schemas.openxmlformats.org/officeDocument/2006/relationships/slide" Target="/ppt/slides/slide1.xml" Id="R3e5cca574b7c43c7" /><Relationship Type="http://schemas.openxmlformats.org/officeDocument/2006/relationships/slide" Target="/ppt/slides/slide2.xml" Id="Rdbd3df975b4f4029" /><Relationship Type="http://schemas.openxmlformats.org/officeDocument/2006/relationships/slide" Target="/ppt/slides/slide3.xml" Id="R490b7ada69574ddc" /><Relationship Type="http://schemas.openxmlformats.org/officeDocument/2006/relationships/slide" Target="/ppt/slides/slide4.xml" Id="R27737099044f495a" /><Relationship Type="http://schemas.openxmlformats.org/officeDocument/2006/relationships/slide" Target="/ppt/slides/slide5.xml" Id="R6425df95d4c24e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7852764b648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ba1e860904143" /><Relationship Type="http://schemas.openxmlformats.org/officeDocument/2006/relationships/theme" Target="/ppt/slideMasters/theme/theme1.xml" Id="Rd15646cfa936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bba1e8609041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cf71a2d4b4d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0471311da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7d0f7acfe41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f32c7d9c34b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02ccc4fb646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AKTIMED OSLO SENTRUM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