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2dcd47a0f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07fb5be8d4a34"/>
  </p:sldMasterIdLst>
  <p:sldIdLst>
    <p:sldId xmlns:r="http://schemas.openxmlformats.org/officeDocument/2006/relationships" id="256" r:id="R09c53083d8a4453a"/>
    <p:sldId xmlns:r="http://schemas.openxmlformats.org/officeDocument/2006/relationships" id="257" r:id="R80846cbb08cc4e7c"/>
    <p:sldId xmlns:r="http://schemas.openxmlformats.org/officeDocument/2006/relationships" id="258" r:id="R56f3400536314e50"/>
    <p:sldId xmlns:r="http://schemas.openxmlformats.org/officeDocument/2006/relationships" id="259" r:id="R69bfa92229974242"/>
    <p:sldId xmlns:r="http://schemas.openxmlformats.org/officeDocument/2006/relationships" id="260" r:id="Re25c05db28d84b21"/>
    <p:sldId xmlns:r="http://schemas.openxmlformats.org/officeDocument/2006/relationships" id="261" r:id="Rcfd65bb1d1fd4115"/>
    <p:sldId xmlns:r="http://schemas.openxmlformats.org/officeDocument/2006/relationships" id="262" r:id="R638928982602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07fb5be8d4a34" /><Relationship Type="http://schemas.openxmlformats.org/officeDocument/2006/relationships/slide" Target="/ppt/slides/slide1.xml" Id="R09c53083d8a4453a" /><Relationship Type="http://schemas.openxmlformats.org/officeDocument/2006/relationships/slide" Target="/ppt/slides/slide2.xml" Id="R80846cbb08cc4e7c" /><Relationship Type="http://schemas.openxmlformats.org/officeDocument/2006/relationships/slide" Target="/ppt/slides/slide3.xml" Id="R56f3400536314e50" /><Relationship Type="http://schemas.openxmlformats.org/officeDocument/2006/relationships/slide" Target="/ppt/slides/slide4.xml" Id="R69bfa92229974242" /><Relationship Type="http://schemas.openxmlformats.org/officeDocument/2006/relationships/slide" Target="/ppt/slides/slide5.xml" Id="Re25c05db28d84b21" /><Relationship Type="http://schemas.openxmlformats.org/officeDocument/2006/relationships/slide" Target="/ppt/slides/slide6.xml" Id="Rcfd65bb1d1fd4115" /><Relationship Type="http://schemas.openxmlformats.org/officeDocument/2006/relationships/slide" Target="/ppt/slides/slide7.xml" Id="R638928982602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395074989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4965801d4288" /><Relationship Type="http://schemas.openxmlformats.org/officeDocument/2006/relationships/theme" Target="/ppt/slideMasters/theme/theme1.xml" Id="R764b2a281a9a44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64965801d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4eda480b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80efd49f1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378e60ec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42e61908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14bb8d93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ffb6f182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18c77ec17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