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ed5154b9d94f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8b95e6de8f4efb"/>
  </p:sldMasterIdLst>
  <p:sldIdLst>
    <p:sldId xmlns:r="http://schemas.openxmlformats.org/officeDocument/2006/relationships" id="256" r:id="R26f881e7096e457f"/>
    <p:sldId xmlns:r="http://schemas.openxmlformats.org/officeDocument/2006/relationships" id="257" r:id="R90e08ec5e4164365"/>
    <p:sldId xmlns:r="http://schemas.openxmlformats.org/officeDocument/2006/relationships" id="258" r:id="R07eb1a4beecc4db1"/>
    <p:sldId xmlns:r="http://schemas.openxmlformats.org/officeDocument/2006/relationships" id="259" r:id="R29c601b540f64f83"/>
    <p:sldId xmlns:r="http://schemas.openxmlformats.org/officeDocument/2006/relationships" id="260" r:id="R1320c04bb2ed42b1"/>
    <p:sldId xmlns:r="http://schemas.openxmlformats.org/officeDocument/2006/relationships" id="261" r:id="Rdd8ebc9d5ad947a7"/>
    <p:sldId xmlns:r="http://schemas.openxmlformats.org/officeDocument/2006/relationships" id="262" r:id="Rd59705f7334545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b95e6de8f4efb" /><Relationship Type="http://schemas.openxmlformats.org/officeDocument/2006/relationships/slide" Target="/ppt/slides/slide1.xml" Id="R26f881e7096e457f" /><Relationship Type="http://schemas.openxmlformats.org/officeDocument/2006/relationships/slide" Target="/ppt/slides/slide2.xml" Id="R90e08ec5e4164365" /><Relationship Type="http://schemas.openxmlformats.org/officeDocument/2006/relationships/slide" Target="/ppt/slides/slide3.xml" Id="R07eb1a4beecc4db1" /><Relationship Type="http://schemas.openxmlformats.org/officeDocument/2006/relationships/slide" Target="/ppt/slides/slide4.xml" Id="R29c601b540f64f83" /><Relationship Type="http://schemas.openxmlformats.org/officeDocument/2006/relationships/slide" Target="/ppt/slides/slide5.xml" Id="R1320c04bb2ed42b1" /><Relationship Type="http://schemas.openxmlformats.org/officeDocument/2006/relationships/slide" Target="/ppt/slides/slide6.xml" Id="Rdd8ebc9d5ad947a7" /><Relationship Type="http://schemas.openxmlformats.org/officeDocument/2006/relationships/slide" Target="/ppt/slides/slide7.xml" Id="Rd59705f7334545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9181c9e1648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a3c55c0f34e8f" /><Relationship Type="http://schemas.openxmlformats.org/officeDocument/2006/relationships/theme" Target="/ppt/slideMasters/theme/theme1.xml" Id="R473ebd399c4441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6a3c55c0f34e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e9616bd2845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d7bf8f86d4e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096bc467b44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36bde216248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02fb4383340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4915d8a584f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38dee984242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HOLBERG FONDSFORVALTNING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 FONDSFORVALTNING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293 719 000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70 002 000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55 349 000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190 014 000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CARNEGIE HOLDING AB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 EMPLOYEE INVESTCO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Nygårdsgaten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982 076 218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