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0fbb7b7d49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014b26ab3646b1"/>
  </p:sldMasterIdLst>
  <p:sldIdLst>
    <p:sldId xmlns:r="http://schemas.openxmlformats.org/officeDocument/2006/relationships" id="256" r:id="R57fa59d15e8445e7"/>
    <p:sldId xmlns:r="http://schemas.openxmlformats.org/officeDocument/2006/relationships" id="257" r:id="Re8e4461397934da9"/>
    <p:sldId xmlns:r="http://schemas.openxmlformats.org/officeDocument/2006/relationships" id="258" r:id="Rf7f274f80c824ce4"/>
    <p:sldId xmlns:r="http://schemas.openxmlformats.org/officeDocument/2006/relationships" id="259" r:id="R73860fac928c4ed1"/>
    <p:sldId xmlns:r="http://schemas.openxmlformats.org/officeDocument/2006/relationships" id="260" r:id="Rfa619bb52ad44cb7"/>
    <p:sldId xmlns:r="http://schemas.openxmlformats.org/officeDocument/2006/relationships" id="261" r:id="R3462535869304935"/>
    <p:sldId xmlns:r="http://schemas.openxmlformats.org/officeDocument/2006/relationships" id="262" r:id="R870eb8ac48ca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014b26ab3646b1" /><Relationship Type="http://schemas.openxmlformats.org/officeDocument/2006/relationships/slide" Target="/ppt/slides/slide1.xml" Id="R57fa59d15e8445e7" /><Relationship Type="http://schemas.openxmlformats.org/officeDocument/2006/relationships/slide" Target="/ppt/slides/slide2.xml" Id="Re8e4461397934da9" /><Relationship Type="http://schemas.openxmlformats.org/officeDocument/2006/relationships/slide" Target="/ppt/slides/slide3.xml" Id="Rf7f274f80c824ce4" /><Relationship Type="http://schemas.openxmlformats.org/officeDocument/2006/relationships/slide" Target="/ppt/slides/slide4.xml" Id="R73860fac928c4ed1" /><Relationship Type="http://schemas.openxmlformats.org/officeDocument/2006/relationships/slide" Target="/ppt/slides/slide5.xml" Id="Rfa619bb52ad44cb7" /><Relationship Type="http://schemas.openxmlformats.org/officeDocument/2006/relationships/slide" Target="/ppt/slides/slide6.xml" Id="R3462535869304935" /><Relationship Type="http://schemas.openxmlformats.org/officeDocument/2006/relationships/slide" Target="/ppt/slides/slide7.xml" Id="R870eb8ac48ca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c68193769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5f5990f8a4768" /><Relationship Type="http://schemas.openxmlformats.org/officeDocument/2006/relationships/theme" Target="/ppt/slideMasters/theme/theme1.xml" Id="R0e37d9aa441c4e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5f5990f8a47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eef56be1c4d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e8f3735934e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6df1233f342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26894b2bc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4323331fe43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e8d2a203d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d57afc9574f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GEFA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GEFA EIENDOM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19 852 824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78 724 955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84 350 482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EDVARD SIGURD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SOLVEIG A T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 GURO ELISABET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KJERSTI BEATE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METTE CHRISTIN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 TRINE IREN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Basale AS, Stakkevollvegen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9010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68 62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982 089 042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GEFA EIENDOM AS</a:t>
            </a:r>
          </a:p>
        </p:txBody>
      </p:sp>
    </p:spTree>
  </p:cSld>
  <p:clrMapOvr>
    <a:masterClrMapping xmlns:a="http://schemas.openxmlformats.org/drawingml/2006/main"/>
  </p:clrMapOvr>
</p:sld>
</file>