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fe4bf16b4c4d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6f054c40034728"/>
  </p:sldMasterIdLst>
  <p:sldIdLst>
    <p:sldId xmlns:r="http://schemas.openxmlformats.org/officeDocument/2006/relationships" id="256" r:id="R25098a32ef294af1"/>
    <p:sldId xmlns:r="http://schemas.openxmlformats.org/officeDocument/2006/relationships" id="257" r:id="R047ed6e6af71463a"/>
    <p:sldId xmlns:r="http://schemas.openxmlformats.org/officeDocument/2006/relationships" id="258" r:id="R01d30d6384af41d6"/>
    <p:sldId xmlns:r="http://schemas.openxmlformats.org/officeDocument/2006/relationships" id="259" r:id="R772deaeb52a6420c"/>
    <p:sldId xmlns:r="http://schemas.openxmlformats.org/officeDocument/2006/relationships" id="260" r:id="R1752cd931c274df8"/>
    <p:sldId xmlns:r="http://schemas.openxmlformats.org/officeDocument/2006/relationships" id="261" r:id="R6dd7bc209c274749"/>
    <p:sldId xmlns:r="http://schemas.openxmlformats.org/officeDocument/2006/relationships" id="262" r:id="Rbe4771dd3fbb47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6f054c40034728" /><Relationship Type="http://schemas.openxmlformats.org/officeDocument/2006/relationships/slide" Target="/ppt/slides/slide1.xml" Id="R25098a32ef294af1" /><Relationship Type="http://schemas.openxmlformats.org/officeDocument/2006/relationships/slide" Target="/ppt/slides/slide2.xml" Id="R047ed6e6af71463a" /><Relationship Type="http://schemas.openxmlformats.org/officeDocument/2006/relationships/slide" Target="/ppt/slides/slide3.xml" Id="R01d30d6384af41d6" /><Relationship Type="http://schemas.openxmlformats.org/officeDocument/2006/relationships/slide" Target="/ppt/slides/slide4.xml" Id="R772deaeb52a6420c" /><Relationship Type="http://schemas.openxmlformats.org/officeDocument/2006/relationships/slide" Target="/ppt/slides/slide5.xml" Id="R1752cd931c274df8" /><Relationship Type="http://schemas.openxmlformats.org/officeDocument/2006/relationships/slide" Target="/ppt/slides/slide6.xml" Id="R6dd7bc209c274749" /><Relationship Type="http://schemas.openxmlformats.org/officeDocument/2006/relationships/slide" Target="/ppt/slides/slide7.xml" Id="Rbe4771dd3fbb47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e3a0b16ac642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db0a9e7dd408c" /><Relationship Type="http://schemas.openxmlformats.org/officeDocument/2006/relationships/theme" Target="/ppt/slideMasters/theme/theme1.xml" Id="R85284c28cd1042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6db0a9e7dd40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f220fac3d4a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83ef387044f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e12d3735444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bec5a28714a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d7d95d0254c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1c2c3a0664f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c6c797ee346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−108 339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33 591 109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137 580 590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240 576 163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ANDENÆS WESTVOLD  –  33,6 %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UNA ANDENÆS WESTVOLD  –  33,6 %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SUSANNE ANDENÆS WESTVOLD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ANDENÆS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Kvantia AS, Grundingen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982 101 190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TARA AS</a:t>
            </a:r>
          </a:p>
        </p:txBody>
      </p:sp>
    </p:spTree>
  </p:cSld>
  <p:clrMapOvr>
    <a:masterClrMapping xmlns:a="http://schemas.openxmlformats.org/drawingml/2006/main"/>
  </p:clrMapOvr>
</p:sld>
</file>