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6871a767c5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8ea2dc3084b5e"/>
  </p:sldMasterIdLst>
  <p:sldIdLst>
    <p:sldId xmlns:r="http://schemas.openxmlformats.org/officeDocument/2006/relationships" id="256" r:id="R695bde77aa104497"/>
    <p:sldId xmlns:r="http://schemas.openxmlformats.org/officeDocument/2006/relationships" id="257" r:id="R96fd68ffe5ed4058"/>
    <p:sldId xmlns:r="http://schemas.openxmlformats.org/officeDocument/2006/relationships" id="258" r:id="R15fdda41bf104798"/>
    <p:sldId xmlns:r="http://schemas.openxmlformats.org/officeDocument/2006/relationships" id="259" r:id="R4c2492787d234950"/>
    <p:sldId xmlns:r="http://schemas.openxmlformats.org/officeDocument/2006/relationships" id="260" r:id="R125a0f7492814d24"/>
    <p:sldId xmlns:r="http://schemas.openxmlformats.org/officeDocument/2006/relationships" id="261" r:id="R96c272cd2cdc460a"/>
    <p:sldId xmlns:r="http://schemas.openxmlformats.org/officeDocument/2006/relationships" id="262" r:id="Re6d00eab4ac94b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8ea2dc3084b5e" /><Relationship Type="http://schemas.openxmlformats.org/officeDocument/2006/relationships/slide" Target="/ppt/slides/slide1.xml" Id="R695bde77aa104497" /><Relationship Type="http://schemas.openxmlformats.org/officeDocument/2006/relationships/slide" Target="/ppt/slides/slide2.xml" Id="R96fd68ffe5ed4058" /><Relationship Type="http://schemas.openxmlformats.org/officeDocument/2006/relationships/slide" Target="/ppt/slides/slide3.xml" Id="R15fdda41bf104798" /><Relationship Type="http://schemas.openxmlformats.org/officeDocument/2006/relationships/slide" Target="/ppt/slides/slide4.xml" Id="R4c2492787d234950" /><Relationship Type="http://schemas.openxmlformats.org/officeDocument/2006/relationships/slide" Target="/ppt/slides/slide5.xml" Id="R125a0f7492814d24" /><Relationship Type="http://schemas.openxmlformats.org/officeDocument/2006/relationships/slide" Target="/ppt/slides/slide6.xml" Id="R96c272cd2cdc460a" /><Relationship Type="http://schemas.openxmlformats.org/officeDocument/2006/relationships/slide" Target="/ppt/slides/slide7.xml" Id="Re6d00eab4ac94b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6a89cfd6e3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347dcb9e54897" /><Relationship Type="http://schemas.openxmlformats.org/officeDocument/2006/relationships/theme" Target="/ppt/slideMasters/theme/theme1.xml" Id="Rce371a7cf98d42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347dcb9e5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8c47f44c3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f8cadf59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8249ede8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64a1c8bf14b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b78570776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3804c9cf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a9fcc17ff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REVISJON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16 185 629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2 314 958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8 469 358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SKOGSRUD TOR ARNE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 ANNAR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TRUDE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TO-K FORVALTNING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 BELLA WENMIN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Måsåbekkvegen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51 24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www.lokalrevisjon.no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982 122 333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REVISJON AS</a:t>
            </a:r>
          </a:p>
        </p:txBody>
      </p:sp>
    </p:spTree>
  </p:cSld>
  <p:clrMapOvr>
    <a:masterClrMapping xmlns:a="http://schemas.openxmlformats.org/drawingml/2006/main"/>
  </p:clrMapOvr>
</p:sld>
</file>