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69486fb39f41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6463f0fc894f8e"/>
  </p:sldMasterIdLst>
  <p:sldIdLst>
    <p:sldId xmlns:r="http://schemas.openxmlformats.org/officeDocument/2006/relationships" id="256" r:id="R8e50c1b801094eb1"/>
    <p:sldId xmlns:r="http://schemas.openxmlformats.org/officeDocument/2006/relationships" id="257" r:id="Raec91dd397274fed"/>
    <p:sldId xmlns:r="http://schemas.openxmlformats.org/officeDocument/2006/relationships" id="258" r:id="Rc0b21c253f3e409b"/>
    <p:sldId xmlns:r="http://schemas.openxmlformats.org/officeDocument/2006/relationships" id="259" r:id="R04427a35cb594c2f"/>
    <p:sldId xmlns:r="http://schemas.openxmlformats.org/officeDocument/2006/relationships" id="260" r:id="R71a89214ee854532"/>
    <p:sldId xmlns:r="http://schemas.openxmlformats.org/officeDocument/2006/relationships" id="261" r:id="Reeeb29c8557d4e7a"/>
    <p:sldId xmlns:r="http://schemas.openxmlformats.org/officeDocument/2006/relationships" id="262" r:id="Rb1e81972644b42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6463f0fc894f8e" /><Relationship Type="http://schemas.openxmlformats.org/officeDocument/2006/relationships/slide" Target="/ppt/slides/slide1.xml" Id="R8e50c1b801094eb1" /><Relationship Type="http://schemas.openxmlformats.org/officeDocument/2006/relationships/slide" Target="/ppt/slides/slide2.xml" Id="Raec91dd397274fed" /><Relationship Type="http://schemas.openxmlformats.org/officeDocument/2006/relationships/slide" Target="/ppt/slides/slide3.xml" Id="Rc0b21c253f3e409b" /><Relationship Type="http://schemas.openxmlformats.org/officeDocument/2006/relationships/slide" Target="/ppt/slides/slide4.xml" Id="R04427a35cb594c2f" /><Relationship Type="http://schemas.openxmlformats.org/officeDocument/2006/relationships/slide" Target="/ppt/slides/slide5.xml" Id="R71a89214ee854532" /><Relationship Type="http://schemas.openxmlformats.org/officeDocument/2006/relationships/slide" Target="/ppt/slides/slide6.xml" Id="Reeeb29c8557d4e7a" /><Relationship Type="http://schemas.openxmlformats.org/officeDocument/2006/relationships/slide" Target="/ppt/slides/slide7.xml" Id="Rb1e81972644b42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ff218695ec4f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693b6c9a64928" /><Relationship Type="http://schemas.openxmlformats.org/officeDocument/2006/relationships/theme" Target="/ppt/slideMasters/theme/theme1.xml" Id="Rb031ed34c3204f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8693b6c9a649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362d5b01843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7f1cba81b41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ffb744faa44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6badf9e5a42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f3649220f40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cb47a4f384c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d814967c44e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SPERREBOTN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HANDEL AS ble etablert [år] og holder til i Sperrebotn.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32 868 288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511 420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7 772 383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12 359 195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Vålerveien 925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1591 Sperrebotn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982 146 992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