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ac0c25ab6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a3a2156b74a3b"/>
  </p:sldMasterIdLst>
  <p:sldIdLst>
    <p:sldId xmlns:r="http://schemas.openxmlformats.org/officeDocument/2006/relationships" id="256" r:id="R34b97e5457fd46e8"/>
    <p:sldId xmlns:r="http://schemas.openxmlformats.org/officeDocument/2006/relationships" id="257" r:id="Ra146213fedb940e2"/>
    <p:sldId xmlns:r="http://schemas.openxmlformats.org/officeDocument/2006/relationships" id="258" r:id="Ra51f81a8a2c74744"/>
    <p:sldId xmlns:r="http://schemas.openxmlformats.org/officeDocument/2006/relationships" id="259" r:id="Rf2d72ef0db3649b9"/>
    <p:sldId xmlns:r="http://schemas.openxmlformats.org/officeDocument/2006/relationships" id="260" r:id="Rc783cc73fa824798"/>
    <p:sldId xmlns:r="http://schemas.openxmlformats.org/officeDocument/2006/relationships" id="261" r:id="Rf0d49a221c6c44a5"/>
    <p:sldId xmlns:r="http://schemas.openxmlformats.org/officeDocument/2006/relationships" id="262" r:id="R834f57b5f472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a3a2156b74a3b" /><Relationship Type="http://schemas.openxmlformats.org/officeDocument/2006/relationships/slide" Target="/ppt/slides/slide1.xml" Id="R34b97e5457fd46e8" /><Relationship Type="http://schemas.openxmlformats.org/officeDocument/2006/relationships/slide" Target="/ppt/slides/slide2.xml" Id="Ra146213fedb940e2" /><Relationship Type="http://schemas.openxmlformats.org/officeDocument/2006/relationships/slide" Target="/ppt/slides/slide3.xml" Id="Ra51f81a8a2c74744" /><Relationship Type="http://schemas.openxmlformats.org/officeDocument/2006/relationships/slide" Target="/ppt/slides/slide4.xml" Id="Rf2d72ef0db3649b9" /><Relationship Type="http://schemas.openxmlformats.org/officeDocument/2006/relationships/slide" Target="/ppt/slides/slide5.xml" Id="Rc783cc73fa824798" /><Relationship Type="http://schemas.openxmlformats.org/officeDocument/2006/relationships/slide" Target="/ppt/slides/slide6.xml" Id="Rf0d49a221c6c44a5" /><Relationship Type="http://schemas.openxmlformats.org/officeDocument/2006/relationships/slide" Target="/ppt/slides/slide7.xml" Id="R834f57b5f472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08581bbd7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2dec2bc040f9" /><Relationship Type="http://schemas.openxmlformats.org/officeDocument/2006/relationships/theme" Target="/ppt/slideMasters/theme/theme1.xml" Id="R0d4e2dba429b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42dec2bc0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5436a3d3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effbb847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788b277a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6265cb27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1dbe4400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26f86dfb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2a9af8b71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126 439 015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33 502 671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24 374 091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148 520 914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308 562 141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BAKKJEN HOLDING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AS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RASTE AS  –  29,1 %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Austevollshella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982 165 407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