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45ec9ef94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17fe4dd1d4cfc"/>
  </p:sldMasterIdLst>
  <p:sldIdLst>
    <p:sldId xmlns:r="http://schemas.openxmlformats.org/officeDocument/2006/relationships" id="256" r:id="R9223e9a523b24187"/>
    <p:sldId xmlns:r="http://schemas.openxmlformats.org/officeDocument/2006/relationships" id="257" r:id="R26ff144015e243d6"/>
    <p:sldId xmlns:r="http://schemas.openxmlformats.org/officeDocument/2006/relationships" id="258" r:id="R596ba38d425a447d"/>
    <p:sldId xmlns:r="http://schemas.openxmlformats.org/officeDocument/2006/relationships" id="259" r:id="Ra82d518239b84b87"/>
    <p:sldId xmlns:r="http://schemas.openxmlformats.org/officeDocument/2006/relationships" id="260" r:id="R518c09028db549c5"/>
    <p:sldId xmlns:r="http://schemas.openxmlformats.org/officeDocument/2006/relationships" id="261" r:id="R76e5492f00cb4a08"/>
    <p:sldId xmlns:r="http://schemas.openxmlformats.org/officeDocument/2006/relationships" id="262" r:id="R0f5b68d845dd49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17fe4dd1d4cfc" /><Relationship Type="http://schemas.openxmlformats.org/officeDocument/2006/relationships/slide" Target="/ppt/slides/slide1.xml" Id="R9223e9a523b24187" /><Relationship Type="http://schemas.openxmlformats.org/officeDocument/2006/relationships/slide" Target="/ppt/slides/slide2.xml" Id="R26ff144015e243d6" /><Relationship Type="http://schemas.openxmlformats.org/officeDocument/2006/relationships/slide" Target="/ppt/slides/slide3.xml" Id="R596ba38d425a447d" /><Relationship Type="http://schemas.openxmlformats.org/officeDocument/2006/relationships/slide" Target="/ppt/slides/slide4.xml" Id="Ra82d518239b84b87" /><Relationship Type="http://schemas.openxmlformats.org/officeDocument/2006/relationships/slide" Target="/ppt/slides/slide5.xml" Id="R518c09028db549c5" /><Relationship Type="http://schemas.openxmlformats.org/officeDocument/2006/relationships/slide" Target="/ppt/slides/slide6.xml" Id="R76e5492f00cb4a08" /><Relationship Type="http://schemas.openxmlformats.org/officeDocument/2006/relationships/slide" Target="/ppt/slides/slide7.xml" Id="R0f5b68d845dd49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a1fa3bf0044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4acdaef254c60" /><Relationship Type="http://schemas.openxmlformats.org/officeDocument/2006/relationships/theme" Target="/ppt/slideMasters/theme/theme1.xml" Id="R85cbbd8991ba4f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4acdaef25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b17d66efc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d4111656342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73107bb3e4a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9ca560abb4f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532ab734e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44071707d4f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51ee45ed5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MIDDELBOE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MIDDELBOE AS ble etablert [år] og holder til i Båtsfjord.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−309 524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−4 279 391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69 679 258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117 739 740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HJORT IVERSEN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Nordskogvegen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9990 Båtsfjord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42 23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edvard_iversen@yahoo.com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982 165 784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