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703d5d1a3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2f6a2d37d42e6"/>
  </p:sldMasterIdLst>
  <p:sldIdLst>
    <p:sldId xmlns:r="http://schemas.openxmlformats.org/officeDocument/2006/relationships" id="256" r:id="Rc78a85b46c534039"/>
    <p:sldId xmlns:r="http://schemas.openxmlformats.org/officeDocument/2006/relationships" id="257" r:id="Rf8681b77dcec4fc2"/>
    <p:sldId xmlns:r="http://schemas.openxmlformats.org/officeDocument/2006/relationships" id="258" r:id="Rcafcb075706445b0"/>
    <p:sldId xmlns:r="http://schemas.openxmlformats.org/officeDocument/2006/relationships" id="259" r:id="R8277ea17703c49cd"/>
    <p:sldId xmlns:r="http://schemas.openxmlformats.org/officeDocument/2006/relationships" id="260" r:id="Rf2ac53ce20ae4c32"/>
    <p:sldId xmlns:r="http://schemas.openxmlformats.org/officeDocument/2006/relationships" id="261" r:id="Rbba9bbc292bf4d62"/>
    <p:sldId xmlns:r="http://schemas.openxmlformats.org/officeDocument/2006/relationships" id="262" r:id="R470872193a15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2f6a2d37d42e6" /><Relationship Type="http://schemas.openxmlformats.org/officeDocument/2006/relationships/slide" Target="/ppt/slides/slide1.xml" Id="Rc78a85b46c534039" /><Relationship Type="http://schemas.openxmlformats.org/officeDocument/2006/relationships/slide" Target="/ppt/slides/slide2.xml" Id="Rf8681b77dcec4fc2" /><Relationship Type="http://schemas.openxmlformats.org/officeDocument/2006/relationships/slide" Target="/ppt/slides/slide3.xml" Id="Rcafcb075706445b0" /><Relationship Type="http://schemas.openxmlformats.org/officeDocument/2006/relationships/slide" Target="/ppt/slides/slide4.xml" Id="R8277ea17703c49cd" /><Relationship Type="http://schemas.openxmlformats.org/officeDocument/2006/relationships/slide" Target="/ppt/slides/slide5.xml" Id="Rf2ac53ce20ae4c32" /><Relationship Type="http://schemas.openxmlformats.org/officeDocument/2006/relationships/slide" Target="/ppt/slides/slide6.xml" Id="Rbba9bbc292bf4d62" /><Relationship Type="http://schemas.openxmlformats.org/officeDocument/2006/relationships/slide" Target="/ppt/slides/slide7.xml" Id="R470872193a15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633b2dab2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2266d4a64993" /><Relationship Type="http://schemas.openxmlformats.org/officeDocument/2006/relationships/theme" Target="/ppt/slideMasters/theme/theme1.xml" Id="R55adcbfc088e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c2266d4a6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6084d4e8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a7e2d46ce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3980f913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2cd0c888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775bf189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9fcbe038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30587d1d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