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6a1a1b850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43c51f79b4f4d"/>
  </p:sldMasterIdLst>
  <p:sldIdLst>
    <p:sldId xmlns:r="http://schemas.openxmlformats.org/officeDocument/2006/relationships" id="256" r:id="R7ff5a4a26aef4f73"/>
    <p:sldId xmlns:r="http://schemas.openxmlformats.org/officeDocument/2006/relationships" id="257" r:id="R088c1d11d9614db1"/>
    <p:sldId xmlns:r="http://schemas.openxmlformats.org/officeDocument/2006/relationships" id="258" r:id="R87092bb2dd404b73"/>
    <p:sldId xmlns:r="http://schemas.openxmlformats.org/officeDocument/2006/relationships" id="259" r:id="Rb3a001cfa0ab443d"/>
    <p:sldId xmlns:r="http://schemas.openxmlformats.org/officeDocument/2006/relationships" id="260" r:id="R015f947dfa9b4668"/>
    <p:sldId xmlns:r="http://schemas.openxmlformats.org/officeDocument/2006/relationships" id="261" r:id="R1096a5fc8b824ab5"/>
    <p:sldId xmlns:r="http://schemas.openxmlformats.org/officeDocument/2006/relationships" id="262" r:id="Rf078fb2ff632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43c51f79b4f4d" /><Relationship Type="http://schemas.openxmlformats.org/officeDocument/2006/relationships/slide" Target="/ppt/slides/slide1.xml" Id="R7ff5a4a26aef4f73" /><Relationship Type="http://schemas.openxmlformats.org/officeDocument/2006/relationships/slide" Target="/ppt/slides/slide2.xml" Id="R088c1d11d9614db1" /><Relationship Type="http://schemas.openxmlformats.org/officeDocument/2006/relationships/slide" Target="/ppt/slides/slide3.xml" Id="R87092bb2dd404b73" /><Relationship Type="http://schemas.openxmlformats.org/officeDocument/2006/relationships/slide" Target="/ppt/slides/slide4.xml" Id="Rb3a001cfa0ab443d" /><Relationship Type="http://schemas.openxmlformats.org/officeDocument/2006/relationships/slide" Target="/ppt/slides/slide5.xml" Id="R015f947dfa9b4668" /><Relationship Type="http://schemas.openxmlformats.org/officeDocument/2006/relationships/slide" Target="/ppt/slides/slide6.xml" Id="R1096a5fc8b824ab5" /><Relationship Type="http://schemas.openxmlformats.org/officeDocument/2006/relationships/slide" Target="/ppt/slides/slide7.xml" Id="Rf078fb2ff632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213ed665e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d529a148d41f2" /><Relationship Type="http://schemas.openxmlformats.org/officeDocument/2006/relationships/theme" Target="/ppt/slideMasters/theme/theme1.xml" Id="Rb330df1ff466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d529a148d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cf27af11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027eb7d97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1fe538b53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0ea4384f6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b5d4dce2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0252c4ee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8570d6779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AFB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AFB EIENDOM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−5 721 666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115 704 542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360 425 195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MÅLENG EIENDOM AS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PECA EIENDOM AS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LUCRUM AS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89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982 182 603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