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bb44284597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e238775fd47aa"/>
  </p:sldMasterIdLst>
  <p:sldIdLst>
    <p:sldId xmlns:r="http://schemas.openxmlformats.org/officeDocument/2006/relationships" id="256" r:id="R0bcb29fc74b1448c"/>
    <p:sldId xmlns:r="http://schemas.openxmlformats.org/officeDocument/2006/relationships" id="257" r:id="R16e43116776d4c22"/>
    <p:sldId xmlns:r="http://schemas.openxmlformats.org/officeDocument/2006/relationships" id="258" r:id="R2e9bb5520a6a4a33"/>
    <p:sldId xmlns:r="http://schemas.openxmlformats.org/officeDocument/2006/relationships" id="259" r:id="R06c7d4d7a733469b"/>
    <p:sldId xmlns:r="http://schemas.openxmlformats.org/officeDocument/2006/relationships" id="260" r:id="R31c71fc3a61c46ce"/>
    <p:sldId xmlns:r="http://schemas.openxmlformats.org/officeDocument/2006/relationships" id="261" r:id="Rad78b62fda0f4b76"/>
    <p:sldId xmlns:r="http://schemas.openxmlformats.org/officeDocument/2006/relationships" id="262" r:id="R9d49fad6045c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e238775fd47aa" /><Relationship Type="http://schemas.openxmlformats.org/officeDocument/2006/relationships/slide" Target="/ppt/slides/slide1.xml" Id="R0bcb29fc74b1448c" /><Relationship Type="http://schemas.openxmlformats.org/officeDocument/2006/relationships/slide" Target="/ppt/slides/slide2.xml" Id="R16e43116776d4c22" /><Relationship Type="http://schemas.openxmlformats.org/officeDocument/2006/relationships/slide" Target="/ppt/slides/slide3.xml" Id="R2e9bb5520a6a4a33" /><Relationship Type="http://schemas.openxmlformats.org/officeDocument/2006/relationships/slide" Target="/ppt/slides/slide4.xml" Id="R06c7d4d7a733469b" /><Relationship Type="http://schemas.openxmlformats.org/officeDocument/2006/relationships/slide" Target="/ppt/slides/slide5.xml" Id="R31c71fc3a61c46ce" /><Relationship Type="http://schemas.openxmlformats.org/officeDocument/2006/relationships/slide" Target="/ppt/slides/slide6.xml" Id="Rad78b62fda0f4b76" /><Relationship Type="http://schemas.openxmlformats.org/officeDocument/2006/relationships/slide" Target="/ppt/slides/slide7.xml" Id="R9d49fad6045c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4e172bee448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7c97d04c04d40" /><Relationship Type="http://schemas.openxmlformats.org/officeDocument/2006/relationships/theme" Target="/ppt/slideMasters/theme/theme1.xml" Id="R54da05199ad8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7c97d04c0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e7de98e03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64e86d61d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5c9d3ae3744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761d66e84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4b3fe7f6e46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4cac86a9a46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dccfce3f4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HANS OLAV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JORUNN HAUGEN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