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908e9432fc47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a9978b3e6a49f6"/>
  </p:sldMasterIdLst>
  <p:sldIdLst>
    <p:sldId xmlns:r="http://schemas.openxmlformats.org/officeDocument/2006/relationships" id="256" r:id="Rb6a875d0616e47d0"/>
    <p:sldId xmlns:r="http://schemas.openxmlformats.org/officeDocument/2006/relationships" id="257" r:id="R1edcef744f71451b"/>
    <p:sldId xmlns:r="http://schemas.openxmlformats.org/officeDocument/2006/relationships" id="258" r:id="R8063cbb7dc754deb"/>
    <p:sldId xmlns:r="http://schemas.openxmlformats.org/officeDocument/2006/relationships" id="259" r:id="Rcdcd14e0dc734ddd"/>
    <p:sldId xmlns:r="http://schemas.openxmlformats.org/officeDocument/2006/relationships" id="260" r:id="Re4713f3b8c2b4999"/>
    <p:sldId xmlns:r="http://schemas.openxmlformats.org/officeDocument/2006/relationships" id="261" r:id="Ra71e50f31d034f8c"/>
    <p:sldId xmlns:r="http://schemas.openxmlformats.org/officeDocument/2006/relationships" id="262" r:id="R95abc2db2b55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9978b3e6a49f6" /><Relationship Type="http://schemas.openxmlformats.org/officeDocument/2006/relationships/slide" Target="/ppt/slides/slide1.xml" Id="Rb6a875d0616e47d0" /><Relationship Type="http://schemas.openxmlformats.org/officeDocument/2006/relationships/slide" Target="/ppt/slides/slide2.xml" Id="R1edcef744f71451b" /><Relationship Type="http://schemas.openxmlformats.org/officeDocument/2006/relationships/slide" Target="/ppt/slides/slide3.xml" Id="R8063cbb7dc754deb" /><Relationship Type="http://schemas.openxmlformats.org/officeDocument/2006/relationships/slide" Target="/ppt/slides/slide4.xml" Id="Rcdcd14e0dc734ddd" /><Relationship Type="http://schemas.openxmlformats.org/officeDocument/2006/relationships/slide" Target="/ppt/slides/slide5.xml" Id="Re4713f3b8c2b4999" /><Relationship Type="http://schemas.openxmlformats.org/officeDocument/2006/relationships/slide" Target="/ppt/slides/slide6.xml" Id="Ra71e50f31d034f8c" /><Relationship Type="http://schemas.openxmlformats.org/officeDocument/2006/relationships/slide" Target="/ppt/slides/slide7.xml" Id="R95abc2db2b55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0bca3d2ba4b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311c9b4ad4857" /><Relationship Type="http://schemas.openxmlformats.org/officeDocument/2006/relationships/theme" Target="/ppt/slideMasters/theme/theme1.xml" Id="R46d543d8a23e47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6311c9b4ad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341b370bd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a81129d6f47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e3774d6b64e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4f3e1aedd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e931eeabb48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a439bb1484f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438fdec2f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HOLMAAS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HOLMAAS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HOLMAAS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HOLMAAS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HOLMAAS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HOLMAAS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54 787 784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83 092 914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1 112 563 132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1 136 341 077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HOLMAAS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HOLM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HOLMAAS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58 11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982 206 154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HOLMAAS AS</a:t>
            </a:r>
          </a:p>
        </p:txBody>
      </p:sp>
    </p:spTree>
  </p:cSld>
  <p:clrMapOvr>
    <a:masterClrMapping xmlns:a="http://schemas.openxmlformats.org/drawingml/2006/main"/>
  </p:clrMapOvr>
</p:sld>
</file>