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5a4872b9084b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a20eff4a4a4af5"/>
  </p:sldMasterIdLst>
  <p:sldIdLst>
    <p:sldId xmlns:r="http://schemas.openxmlformats.org/officeDocument/2006/relationships" id="256" r:id="Rca16efe891874edc"/>
    <p:sldId xmlns:r="http://schemas.openxmlformats.org/officeDocument/2006/relationships" id="257" r:id="Rb4599d25dd4c41be"/>
    <p:sldId xmlns:r="http://schemas.openxmlformats.org/officeDocument/2006/relationships" id="258" r:id="R507699e39f534c82"/>
    <p:sldId xmlns:r="http://schemas.openxmlformats.org/officeDocument/2006/relationships" id="259" r:id="Rafc8184ef6694d09"/>
    <p:sldId xmlns:r="http://schemas.openxmlformats.org/officeDocument/2006/relationships" id="260" r:id="R94c5a2a81cba4476"/>
    <p:sldId xmlns:r="http://schemas.openxmlformats.org/officeDocument/2006/relationships" id="261" r:id="Rde025e793a034a4a"/>
    <p:sldId xmlns:r="http://schemas.openxmlformats.org/officeDocument/2006/relationships" id="262" r:id="R3f473f7ec4c041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20eff4a4a4af5" /><Relationship Type="http://schemas.openxmlformats.org/officeDocument/2006/relationships/slide" Target="/ppt/slides/slide1.xml" Id="Rca16efe891874edc" /><Relationship Type="http://schemas.openxmlformats.org/officeDocument/2006/relationships/slide" Target="/ppt/slides/slide2.xml" Id="Rb4599d25dd4c41be" /><Relationship Type="http://schemas.openxmlformats.org/officeDocument/2006/relationships/slide" Target="/ppt/slides/slide3.xml" Id="R507699e39f534c82" /><Relationship Type="http://schemas.openxmlformats.org/officeDocument/2006/relationships/slide" Target="/ppt/slides/slide4.xml" Id="Rafc8184ef6694d09" /><Relationship Type="http://schemas.openxmlformats.org/officeDocument/2006/relationships/slide" Target="/ppt/slides/slide5.xml" Id="R94c5a2a81cba4476" /><Relationship Type="http://schemas.openxmlformats.org/officeDocument/2006/relationships/slide" Target="/ppt/slides/slide6.xml" Id="Rde025e793a034a4a" /><Relationship Type="http://schemas.openxmlformats.org/officeDocument/2006/relationships/slide" Target="/ppt/slides/slide7.xml" Id="R3f473f7ec4c041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19f290eab4a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e2d148cec4967" /><Relationship Type="http://schemas.openxmlformats.org/officeDocument/2006/relationships/theme" Target="/ppt/slideMasters/theme/theme1.xml" Id="R30aa58e98ea843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3e2d148cec49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3d3114bd742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5c7ea34c4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38c79b5cf47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8a44899fa4a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89268f10847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d89d8ee114f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11cb5e85d4f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ROBUST REGNSKAP OG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ROBUST REGNSKAP OG REVISJON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17 185 380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5 338 263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VEGARD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HUNGNES SVERRE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DAG HENNING LOE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INVEST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INVEST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LARS PETTER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85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982 247 268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