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4519489de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8dea1d33f452f"/>
  </p:sldMasterIdLst>
  <p:sldIdLst>
    <p:sldId xmlns:r="http://schemas.openxmlformats.org/officeDocument/2006/relationships" id="256" r:id="R2c25aa1573f64bd0"/>
    <p:sldId xmlns:r="http://schemas.openxmlformats.org/officeDocument/2006/relationships" id="257" r:id="Re076a097c97f4b26"/>
    <p:sldId xmlns:r="http://schemas.openxmlformats.org/officeDocument/2006/relationships" id="258" r:id="R05864ca5dd3d4db4"/>
    <p:sldId xmlns:r="http://schemas.openxmlformats.org/officeDocument/2006/relationships" id="259" r:id="Rdd7a67da67f64298"/>
    <p:sldId xmlns:r="http://schemas.openxmlformats.org/officeDocument/2006/relationships" id="260" r:id="R49b87404c9c14e33"/>
    <p:sldId xmlns:r="http://schemas.openxmlformats.org/officeDocument/2006/relationships" id="261" r:id="R60c6e0b7f86040a3"/>
    <p:sldId xmlns:r="http://schemas.openxmlformats.org/officeDocument/2006/relationships" id="262" r:id="Rea749c58a87f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8dea1d33f452f" /><Relationship Type="http://schemas.openxmlformats.org/officeDocument/2006/relationships/slide" Target="/ppt/slides/slide1.xml" Id="R2c25aa1573f64bd0" /><Relationship Type="http://schemas.openxmlformats.org/officeDocument/2006/relationships/slide" Target="/ppt/slides/slide2.xml" Id="Re076a097c97f4b26" /><Relationship Type="http://schemas.openxmlformats.org/officeDocument/2006/relationships/slide" Target="/ppt/slides/slide3.xml" Id="R05864ca5dd3d4db4" /><Relationship Type="http://schemas.openxmlformats.org/officeDocument/2006/relationships/slide" Target="/ppt/slides/slide4.xml" Id="Rdd7a67da67f64298" /><Relationship Type="http://schemas.openxmlformats.org/officeDocument/2006/relationships/slide" Target="/ppt/slides/slide5.xml" Id="R49b87404c9c14e33" /><Relationship Type="http://schemas.openxmlformats.org/officeDocument/2006/relationships/slide" Target="/ppt/slides/slide6.xml" Id="R60c6e0b7f86040a3" /><Relationship Type="http://schemas.openxmlformats.org/officeDocument/2006/relationships/slide" Target="/ppt/slides/slide7.xml" Id="Rea749c58a87f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c8deaedb4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6bff648614af6" /><Relationship Type="http://schemas.openxmlformats.org/officeDocument/2006/relationships/theme" Target="/ppt/slideMasters/theme/theme1.xml" Id="Rdfa0f8a66d42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6bff64861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b4a6cc260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fcd8c5a29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bcb6ceed9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e2df0192642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553d785cf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d046c6d92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21a15cd7e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 SKIPSREGNSKAP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 SKIPSREGNSKAP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11 843 353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2 618 256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15 789 467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GEIRMUND LUND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 SKIPSREGNSKAP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ELISE LUND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LUND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LUND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glu@glskip.no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www.glskip.no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