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35f5e2fcf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e830ed5604888"/>
  </p:sldMasterIdLst>
  <p:sldIdLst>
    <p:sldId xmlns:r="http://schemas.openxmlformats.org/officeDocument/2006/relationships" id="256" r:id="R8e5e4d3f421c4c42"/>
    <p:sldId xmlns:r="http://schemas.openxmlformats.org/officeDocument/2006/relationships" id="257" r:id="R952039b76c1c4f3d"/>
    <p:sldId xmlns:r="http://schemas.openxmlformats.org/officeDocument/2006/relationships" id="258" r:id="R7e820fe524ff4f3a"/>
    <p:sldId xmlns:r="http://schemas.openxmlformats.org/officeDocument/2006/relationships" id="259" r:id="R03d0dc549ff74ec4"/>
    <p:sldId xmlns:r="http://schemas.openxmlformats.org/officeDocument/2006/relationships" id="260" r:id="Rb7d7d4d9d35e468e"/>
    <p:sldId xmlns:r="http://schemas.openxmlformats.org/officeDocument/2006/relationships" id="261" r:id="Re297daa504c047eb"/>
    <p:sldId xmlns:r="http://schemas.openxmlformats.org/officeDocument/2006/relationships" id="262" r:id="R0308cb3a0e48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e830ed5604888" /><Relationship Type="http://schemas.openxmlformats.org/officeDocument/2006/relationships/slide" Target="/ppt/slides/slide1.xml" Id="R8e5e4d3f421c4c42" /><Relationship Type="http://schemas.openxmlformats.org/officeDocument/2006/relationships/slide" Target="/ppt/slides/slide2.xml" Id="R952039b76c1c4f3d" /><Relationship Type="http://schemas.openxmlformats.org/officeDocument/2006/relationships/slide" Target="/ppt/slides/slide3.xml" Id="R7e820fe524ff4f3a" /><Relationship Type="http://schemas.openxmlformats.org/officeDocument/2006/relationships/slide" Target="/ppt/slides/slide4.xml" Id="R03d0dc549ff74ec4" /><Relationship Type="http://schemas.openxmlformats.org/officeDocument/2006/relationships/slide" Target="/ppt/slides/slide5.xml" Id="Rb7d7d4d9d35e468e" /><Relationship Type="http://schemas.openxmlformats.org/officeDocument/2006/relationships/slide" Target="/ppt/slides/slide6.xml" Id="Re297daa504c047eb" /><Relationship Type="http://schemas.openxmlformats.org/officeDocument/2006/relationships/slide" Target="/ppt/slides/slide7.xml" Id="R0308cb3a0e48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771d8d6a8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dba4b4d28475c" /><Relationship Type="http://schemas.openxmlformats.org/officeDocument/2006/relationships/theme" Target="/ppt/slideMasters/theme/theme1.xml" Id="R71ef2c51698b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dba4b4d28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638e10959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3b96dd41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f313753f4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12a34a7d9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067ff6caf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b34f3025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9f7c618f8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REMA 1000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970 235 000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15 524 690 000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REMA 1000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982 254 604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REMA 1000 NORGE AS</a:t>
            </a:r>
          </a:p>
        </p:txBody>
      </p:sp>
    </p:spTree>
  </p:cSld>
  <p:clrMapOvr>
    <a:masterClrMapping xmlns:a="http://schemas.openxmlformats.org/drawingml/2006/main"/>
  </p:clrMapOvr>
</p:sld>
</file>