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289c44b8a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d281702ae4cc9"/>
  </p:sldMasterIdLst>
  <p:sldIdLst>
    <p:sldId xmlns:r="http://schemas.openxmlformats.org/officeDocument/2006/relationships" id="256" r:id="R0ec6c38208bf4c0f"/>
    <p:sldId xmlns:r="http://schemas.openxmlformats.org/officeDocument/2006/relationships" id="257" r:id="R7ef41391f71a4459"/>
    <p:sldId xmlns:r="http://schemas.openxmlformats.org/officeDocument/2006/relationships" id="258" r:id="Re04de5285047403c"/>
    <p:sldId xmlns:r="http://schemas.openxmlformats.org/officeDocument/2006/relationships" id="259" r:id="R1781780c10d841da"/>
    <p:sldId xmlns:r="http://schemas.openxmlformats.org/officeDocument/2006/relationships" id="260" r:id="Raf387b17bfb041e4"/>
    <p:sldId xmlns:r="http://schemas.openxmlformats.org/officeDocument/2006/relationships" id="261" r:id="Rc05b3257da0c4df5"/>
    <p:sldId xmlns:r="http://schemas.openxmlformats.org/officeDocument/2006/relationships" id="262" r:id="R84580dd81664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d281702ae4cc9" /><Relationship Type="http://schemas.openxmlformats.org/officeDocument/2006/relationships/slide" Target="/ppt/slides/slide1.xml" Id="R0ec6c38208bf4c0f" /><Relationship Type="http://schemas.openxmlformats.org/officeDocument/2006/relationships/slide" Target="/ppt/slides/slide2.xml" Id="R7ef41391f71a4459" /><Relationship Type="http://schemas.openxmlformats.org/officeDocument/2006/relationships/slide" Target="/ppt/slides/slide3.xml" Id="Re04de5285047403c" /><Relationship Type="http://schemas.openxmlformats.org/officeDocument/2006/relationships/slide" Target="/ppt/slides/slide4.xml" Id="R1781780c10d841da" /><Relationship Type="http://schemas.openxmlformats.org/officeDocument/2006/relationships/slide" Target="/ppt/slides/slide5.xml" Id="Raf387b17bfb041e4" /><Relationship Type="http://schemas.openxmlformats.org/officeDocument/2006/relationships/slide" Target="/ppt/slides/slide6.xml" Id="Rc05b3257da0c4df5" /><Relationship Type="http://schemas.openxmlformats.org/officeDocument/2006/relationships/slide" Target="/ppt/slides/slide7.xml" Id="R84580dd81664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8ad5ff92048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cdd3a376e454a" /><Relationship Type="http://schemas.openxmlformats.org/officeDocument/2006/relationships/theme" Target="/ppt/slideMasters/theme/theme1.xml" Id="Rcbc1d5c298714b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cdd3a376e45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1222f0e7a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ecec8349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4e9377c344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81ad8716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d2debdb09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de34e0ab84f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8972deea4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REGNSKAP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8 259 223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431 229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2 339 889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MØRK TRINE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UGSETH TONE LISE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trine@regnskapshus.no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982 276 683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BRYGGA REGNSKAP AS</a:t>
            </a:r>
          </a:p>
        </p:txBody>
      </p:sp>
    </p:spTree>
  </p:cSld>
  <p:clrMapOvr>
    <a:masterClrMapping xmlns:a="http://schemas.openxmlformats.org/drawingml/2006/main"/>
  </p:clrMapOvr>
</p:sld>
</file>