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d43befa8f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7ea59f30742da"/>
  </p:sldMasterIdLst>
  <p:sldIdLst>
    <p:sldId xmlns:r="http://schemas.openxmlformats.org/officeDocument/2006/relationships" id="256" r:id="Red0b8b2a425b4536"/>
    <p:sldId xmlns:r="http://schemas.openxmlformats.org/officeDocument/2006/relationships" id="257" r:id="Rafaed586df3f44f4"/>
    <p:sldId xmlns:r="http://schemas.openxmlformats.org/officeDocument/2006/relationships" id="258" r:id="R0e5eb2a7b9214f54"/>
    <p:sldId xmlns:r="http://schemas.openxmlformats.org/officeDocument/2006/relationships" id="259" r:id="Reb9715fa108c4eea"/>
    <p:sldId xmlns:r="http://schemas.openxmlformats.org/officeDocument/2006/relationships" id="260" r:id="Ra9d33305b7da48b0"/>
    <p:sldId xmlns:r="http://schemas.openxmlformats.org/officeDocument/2006/relationships" id="261" r:id="R709ce46b3c4547d2"/>
    <p:sldId xmlns:r="http://schemas.openxmlformats.org/officeDocument/2006/relationships" id="262" r:id="R007ee09526d8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7ea59f30742da" /><Relationship Type="http://schemas.openxmlformats.org/officeDocument/2006/relationships/slide" Target="/ppt/slides/slide1.xml" Id="Red0b8b2a425b4536" /><Relationship Type="http://schemas.openxmlformats.org/officeDocument/2006/relationships/slide" Target="/ppt/slides/slide2.xml" Id="Rafaed586df3f44f4" /><Relationship Type="http://schemas.openxmlformats.org/officeDocument/2006/relationships/slide" Target="/ppt/slides/slide3.xml" Id="R0e5eb2a7b9214f54" /><Relationship Type="http://schemas.openxmlformats.org/officeDocument/2006/relationships/slide" Target="/ppt/slides/slide4.xml" Id="Reb9715fa108c4eea" /><Relationship Type="http://schemas.openxmlformats.org/officeDocument/2006/relationships/slide" Target="/ppt/slides/slide5.xml" Id="Ra9d33305b7da48b0" /><Relationship Type="http://schemas.openxmlformats.org/officeDocument/2006/relationships/slide" Target="/ppt/slides/slide6.xml" Id="R709ce46b3c4547d2" /><Relationship Type="http://schemas.openxmlformats.org/officeDocument/2006/relationships/slide" Target="/ppt/slides/slide7.xml" Id="R007ee09526d8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c8e85e2a0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cdf632dd949ed" /><Relationship Type="http://schemas.openxmlformats.org/officeDocument/2006/relationships/theme" Target="/ppt/slideMasters/theme/theme1.xml" Id="Reebed665dd8841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cdf632dd9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eb91f139f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d1a4966c6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65590d0c0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529afe64a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6bdf10e3b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9bff10954a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38115674e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6 142 334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STEINHOVDEN KJELL ARNE 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Hjerleid, Jøndalsvegen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