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0ea066ec141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1ead8c0ef49e0"/>
  </p:sldMasterIdLst>
  <p:sldIdLst>
    <p:sldId xmlns:r="http://schemas.openxmlformats.org/officeDocument/2006/relationships" id="256" r:id="R750fc14ff94b4e3c"/>
    <p:sldId xmlns:r="http://schemas.openxmlformats.org/officeDocument/2006/relationships" id="257" r:id="R76e90b1e4c9e4a07"/>
    <p:sldId xmlns:r="http://schemas.openxmlformats.org/officeDocument/2006/relationships" id="258" r:id="R4bee9337fb7d42f6"/>
    <p:sldId xmlns:r="http://schemas.openxmlformats.org/officeDocument/2006/relationships" id="259" r:id="Rccf3597350c74bab"/>
    <p:sldId xmlns:r="http://schemas.openxmlformats.org/officeDocument/2006/relationships" id="260" r:id="R2438569e7f9d4d46"/>
    <p:sldId xmlns:r="http://schemas.openxmlformats.org/officeDocument/2006/relationships" id="261" r:id="Re09e565c3c694bb0"/>
    <p:sldId xmlns:r="http://schemas.openxmlformats.org/officeDocument/2006/relationships" id="262" r:id="R661fdabbda41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ead8c0ef49e0" /><Relationship Type="http://schemas.openxmlformats.org/officeDocument/2006/relationships/slide" Target="/ppt/slides/slide1.xml" Id="R750fc14ff94b4e3c" /><Relationship Type="http://schemas.openxmlformats.org/officeDocument/2006/relationships/slide" Target="/ppt/slides/slide2.xml" Id="R76e90b1e4c9e4a07" /><Relationship Type="http://schemas.openxmlformats.org/officeDocument/2006/relationships/slide" Target="/ppt/slides/slide3.xml" Id="R4bee9337fb7d42f6" /><Relationship Type="http://schemas.openxmlformats.org/officeDocument/2006/relationships/slide" Target="/ppt/slides/slide4.xml" Id="Rccf3597350c74bab" /><Relationship Type="http://schemas.openxmlformats.org/officeDocument/2006/relationships/slide" Target="/ppt/slides/slide5.xml" Id="R2438569e7f9d4d46" /><Relationship Type="http://schemas.openxmlformats.org/officeDocument/2006/relationships/slide" Target="/ppt/slides/slide6.xml" Id="Re09e565c3c694bb0" /><Relationship Type="http://schemas.openxmlformats.org/officeDocument/2006/relationships/slide" Target="/ppt/slides/slide7.xml" Id="R661fdabbda41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19317bfbb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aa45c8734009" /><Relationship Type="http://schemas.openxmlformats.org/officeDocument/2006/relationships/theme" Target="/ppt/slideMasters/theme/theme1.xml" Id="R88d3028378d1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4aa45c87340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41347519e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2e1f9030c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08426aba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6aa6997a2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440fdc13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329e063f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b9e0fc5c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