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ce0c950402fc4902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1b496e8575eb41e4"/>
  </p:sldMasterIdLst>
  <p:sldIdLst>
    <p:sldId xmlns:r="http://schemas.openxmlformats.org/officeDocument/2006/relationships" id="256" r:id="R164f248d50b944c9"/>
    <p:sldId xmlns:r="http://schemas.openxmlformats.org/officeDocument/2006/relationships" id="257" r:id="R6378d9c6f0df42cd"/>
    <p:sldId xmlns:r="http://schemas.openxmlformats.org/officeDocument/2006/relationships" id="258" r:id="R5c602900410145cd"/>
    <p:sldId xmlns:r="http://schemas.openxmlformats.org/officeDocument/2006/relationships" id="259" r:id="R044c622e78894897"/>
    <p:sldId xmlns:r="http://schemas.openxmlformats.org/officeDocument/2006/relationships" id="260" r:id="R2f237621880c4a63"/>
    <p:sldId xmlns:r="http://schemas.openxmlformats.org/officeDocument/2006/relationships" id="261" r:id="R9f5f64a3971f42d0"/>
    <p:sldId xmlns:r="http://schemas.openxmlformats.org/officeDocument/2006/relationships" id="262" r:id="R7dd2a38ae33045b8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b496e8575eb41e4" /><Relationship Type="http://schemas.openxmlformats.org/officeDocument/2006/relationships/slide" Target="/ppt/slides/slide1.xml" Id="R164f248d50b944c9" /><Relationship Type="http://schemas.openxmlformats.org/officeDocument/2006/relationships/slide" Target="/ppt/slides/slide2.xml" Id="R6378d9c6f0df42cd" /><Relationship Type="http://schemas.openxmlformats.org/officeDocument/2006/relationships/slide" Target="/ppt/slides/slide3.xml" Id="R5c602900410145cd" /><Relationship Type="http://schemas.openxmlformats.org/officeDocument/2006/relationships/slide" Target="/ppt/slides/slide4.xml" Id="R044c622e78894897" /><Relationship Type="http://schemas.openxmlformats.org/officeDocument/2006/relationships/slide" Target="/ppt/slides/slide5.xml" Id="R2f237621880c4a63" /><Relationship Type="http://schemas.openxmlformats.org/officeDocument/2006/relationships/slide" Target="/ppt/slides/slide6.xml" Id="R9f5f64a3971f42d0" /><Relationship Type="http://schemas.openxmlformats.org/officeDocument/2006/relationships/slide" Target="/ppt/slides/slide7.xml" Id="R7dd2a38ae33045b8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bd991f17f884e97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426cdf6f6d44d8e" /><Relationship Type="http://schemas.openxmlformats.org/officeDocument/2006/relationships/theme" Target="/ppt/slideMasters/theme/theme1.xml" Id="R868d3a5b20e0465c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8426cdf6f6d44d8e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7ef5830bcca4d0b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749746a53454134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d369e0ce9734760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dc46a1d8fc24137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98bf212b8c6462a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c479891c14344f5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974406157254e82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TERJE OLAV SEIM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TERJE OLAV SEIM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TERJE OLAV SEIM AS ble etablert [år] og holder til i Hol.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TERJE OLAV SEIM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TERJE OLAV SEIM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TERJE OLAV SEIM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1 873 564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346 065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618 266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5 266 751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5 841 045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TERJE OLAV SEIM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TERJE OLAV SEIM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TERJE OLAV SEIM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3576 Hol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982 322 499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TERJE OLAV SEIM AS</a:t>
            </a:r>
          </a:p>
        </p:txBody>
      </p:sp>
    </p:spTree>
  </p:cSld>
  <p:clrMapOvr>
    <a:masterClrMapping xmlns:a="http://schemas.openxmlformats.org/drawingml/2006/main"/>
  </p:clrMapOvr>
</p:sld>
</file>