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ef63a092a545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5074bdb04449d1"/>
  </p:sldMasterIdLst>
  <p:sldIdLst>
    <p:sldId xmlns:r="http://schemas.openxmlformats.org/officeDocument/2006/relationships" id="256" r:id="R7815e1c9d2e0462c"/>
    <p:sldId xmlns:r="http://schemas.openxmlformats.org/officeDocument/2006/relationships" id="257" r:id="R1831a54629fa4e2a"/>
    <p:sldId xmlns:r="http://schemas.openxmlformats.org/officeDocument/2006/relationships" id="258" r:id="R9c9e9810384f4a0a"/>
    <p:sldId xmlns:r="http://schemas.openxmlformats.org/officeDocument/2006/relationships" id="259" r:id="Rf6d2bd2efb16402d"/>
    <p:sldId xmlns:r="http://schemas.openxmlformats.org/officeDocument/2006/relationships" id="260" r:id="R92b0eb81a0e94a90"/>
    <p:sldId xmlns:r="http://schemas.openxmlformats.org/officeDocument/2006/relationships" id="261" r:id="Rf03c9222e82e4df0"/>
    <p:sldId xmlns:r="http://schemas.openxmlformats.org/officeDocument/2006/relationships" id="262" r:id="Re6f99212381441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074bdb04449d1" /><Relationship Type="http://schemas.openxmlformats.org/officeDocument/2006/relationships/slide" Target="/ppt/slides/slide1.xml" Id="R7815e1c9d2e0462c" /><Relationship Type="http://schemas.openxmlformats.org/officeDocument/2006/relationships/slide" Target="/ppt/slides/slide2.xml" Id="R1831a54629fa4e2a" /><Relationship Type="http://schemas.openxmlformats.org/officeDocument/2006/relationships/slide" Target="/ppt/slides/slide3.xml" Id="R9c9e9810384f4a0a" /><Relationship Type="http://schemas.openxmlformats.org/officeDocument/2006/relationships/slide" Target="/ppt/slides/slide4.xml" Id="Rf6d2bd2efb16402d" /><Relationship Type="http://schemas.openxmlformats.org/officeDocument/2006/relationships/slide" Target="/ppt/slides/slide5.xml" Id="R92b0eb81a0e94a90" /><Relationship Type="http://schemas.openxmlformats.org/officeDocument/2006/relationships/slide" Target="/ppt/slides/slide6.xml" Id="Rf03c9222e82e4df0" /><Relationship Type="http://schemas.openxmlformats.org/officeDocument/2006/relationships/slide" Target="/ppt/slides/slide7.xml" Id="Re6f99212381441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b035440db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e54cc4cef419e" /><Relationship Type="http://schemas.openxmlformats.org/officeDocument/2006/relationships/theme" Target="/ppt/slideMasters/theme/theme1.xml" Id="Ra7401d52057141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5e54cc4cef41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1f7ca947344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3aec4cb3b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72f506202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c92c19a97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be3d546f84f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384ed02624a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27cc1b0454f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ENTERPRISE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ENTERPRISE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1 112 442 597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344 585 089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282 804 803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141 357 070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643 919 686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982 410 339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