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9fa33c79854f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b4bff116f5441c"/>
  </p:sldMasterIdLst>
  <p:sldIdLst>
    <p:sldId xmlns:r="http://schemas.openxmlformats.org/officeDocument/2006/relationships" id="256" r:id="R68ba6c2575c04c38"/>
    <p:sldId xmlns:r="http://schemas.openxmlformats.org/officeDocument/2006/relationships" id="257" r:id="Re49573318d5a4a91"/>
    <p:sldId xmlns:r="http://schemas.openxmlformats.org/officeDocument/2006/relationships" id="258" r:id="R99a096d7946a443f"/>
    <p:sldId xmlns:r="http://schemas.openxmlformats.org/officeDocument/2006/relationships" id="259" r:id="R32797903ac0a44a4"/>
    <p:sldId xmlns:r="http://schemas.openxmlformats.org/officeDocument/2006/relationships" id="260" r:id="Re67788d36ce54990"/>
    <p:sldId xmlns:r="http://schemas.openxmlformats.org/officeDocument/2006/relationships" id="261" r:id="R26118f896c3d49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4bff116f5441c" /><Relationship Type="http://schemas.openxmlformats.org/officeDocument/2006/relationships/slide" Target="/ppt/slides/slide1.xml" Id="R68ba6c2575c04c38" /><Relationship Type="http://schemas.openxmlformats.org/officeDocument/2006/relationships/slide" Target="/ppt/slides/slide2.xml" Id="Re49573318d5a4a91" /><Relationship Type="http://schemas.openxmlformats.org/officeDocument/2006/relationships/slide" Target="/ppt/slides/slide3.xml" Id="R99a096d7946a443f" /><Relationship Type="http://schemas.openxmlformats.org/officeDocument/2006/relationships/slide" Target="/ppt/slides/slide4.xml" Id="R32797903ac0a44a4" /><Relationship Type="http://schemas.openxmlformats.org/officeDocument/2006/relationships/slide" Target="/ppt/slides/slide5.xml" Id="Re67788d36ce54990" /><Relationship Type="http://schemas.openxmlformats.org/officeDocument/2006/relationships/slide" Target="/ppt/slides/slide6.xml" Id="R26118f896c3d49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5a3ed6dcd4f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23d50d0214f89" /><Relationship Type="http://schemas.openxmlformats.org/officeDocument/2006/relationships/theme" Target="/ppt/slideMasters/theme/theme1.xml" Id="Rda15636ba8bb4a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423d50d0214f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2f3a789bc43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a59e913a14b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abd874dd34b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a9587bc9149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5ac0ac8a84f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fc7cf7d8244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BIRGER RUUDS MINNEFOND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RUUDS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BIRGER RUUDS MINNEFOND STI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RUUDS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RUUDS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RUUDS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−388 155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3 183 055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3 183 056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RUUDS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Birger Ruuds Minnefond, c/o Bjørn Haavengen, Skarpåsveien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3613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post@birgerruud.no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www.birgerruud.no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982 431 395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BIRGER RUUDS MINNEFOND STI</a:t>
            </a:r>
          </a:p>
        </p:txBody>
      </p:sp>
    </p:spTree>
  </p:cSld>
  <p:clrMapOvr>
    <a:masterClrMapping xmlns:a="http://schemas.openxmlformats.org/drawingml/2006/main"/>
  </p:clrMapOvr>
</p:sld>
</file>