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711d85d7b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928ce5b84460d"/>
  </p:sldMasterIdLst>
  <p:sldIdLst>
    <p:sldId xmlns:r="http://schemas.openxmlformats.org/officeDocument/2006/relationships" id="256" r:id="R18bd5618be1a490a"/>
    <p:sldId xmlns:r="http://schemas.openxmlformats.org/officeDocument/2006/relationships" id="257" r:id="R4e815e56a18a447a"/>
    <p:sldId xmlns:r="http://schemas.openxmlformats.org/officeDocument/2006/relationships" id="258" r:id="R8c3846a705204251"/>
    <p:sldId xmlns:r="http://schemas.openxmlformats.org/officeDocument/2006/relationships" id="259" r:id="Ra3919d332e0d4673"/>
    <p:sldId xmlns:r="http://schemas.openxmlformats.org/officeDocument/2006/relationships" id="260" r:id="R7d3b6cbc67ae45c8"/>
    <p:sldId xmlns:r="http://schemas.openxmlformats.org/officeDocument/2006/relationships" id="261" r:id="Rdf71ccdd18534b22"/>
    <p:sldId xmlns:r="http://schemas.openxmlformats.org/officeDocument/2006/relationships" id="262" r:id="R5456a566c95b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928ce5b84460d" /><Relationship Type="http://schemas.openxmlformats.org/officeDocument/2006/relationships/slide" Target="/ppt/slides/slide1.xml" Id="R18bd5618be1a490a" /><Relationship Type="http://schemas.openxmlformats.org/officeDocument/2006/relationships/slide" Target="/ppt/slides/slide2.xml" Id="R4e815e56a18a447a" /><Relationship Type="http://schemas.openxmlformats.org/officeDocument/2006/relationships/slide" Target="/ppt/slides/slide3.xml" Id="R8c3846a705204251" /><Relationship Type="http://schemas.openxmlformats.org/officeDocument/2006/relationships/slide" Target="/ppt/slides/slide4.xml" Id="Ra3919d332e0d4673" /><Relationship Type="http://schemas.openxmlformats.org/officeDocument/2006/relationships/slide" Target="/ppt/slides/slide5.xml" Id="R7d3b6cbc67ae45c8" /><Relationship Type="http://schemas.openxmlformats.org/officeDocument/2006/relationships/slide" Target="/ppt/slides/slide6.xml" Id="Rdf71ccdd18534b22" /><Relationship Type="http://schemas.openxmlformats.org/officeDocument/2006/relationships/slide" Target="/ppt/slides/slide7.xml" Id="R5456a566c95b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8b1c83952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fcdd53564da6" /><Relationship Type="http://schemas.openxmlformats.org/officeDocument/2006/relationships/theme" Target="/ppt/slideMasters/theme/theme1.xml" Id="R2e1dc7e79da8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0fcdd5356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8789aa75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d48b54248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74a26ef25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fdfed719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1c56cb90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451c604f0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1b6ab038b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